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68C49C6.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9" r:id="rId4"/>
    <p:sldId id="260" r:id="rId5"/>
    <p:sldId id="261" r:id="rId6"/>
    <p:sldId id="268" r:id="rId7"/>
    <p:sldId id="269" r:id="rId8"/>
    <p:sldId id="270" r:id="rId9"/>
    <p:sldId id="263" r:id="rId10"/>
    <p:sldId id="262" r:id="rId11"/>
    <p:sldId id="264" r:id="rId12"/>
    <p:sldId id="265" r:id="rId13"/>
    <p:sldId id="266" r:id="rId14"/>
    <p:sldId id="267"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CACD65-C6E4-6598-C69C-699531405DB5}" name="Huerta Mejia, Emilio Angel" initials="HA" userId="S::ehuertamejia@una.edu::8421d7ec-4669-4ee2-bab4-7c19f76c0ca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005E6-EA43-7E9D-836A-AF096502E18B}" v="31" dt="2024-10-29T17:50:57.330"/>
    <p1510:client id="{737B388A-F7A9-4CD0-BB73-CFC14E426C78}" v="13" dt="2024-10-30T00:06:18.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erta Mejia, Emilio Angel" userId="S::ehuertamejia@una.edu::8421d7ec-4669-4ee2-bab4-7c19f76c0caa" providerId="AD" clId="Web-{7ACD09FD-CB9B-1422-1944-2191869BA34D}"/>
    <pc:docChg chg="mod addSld modSld addMainMaster delMainMaster">
      <pc:chgData name="Huerta Mejia, Emilio Angel" userId="S::ehuertamejia@una.edu::8421d7ec-4669-4ee2-bab4-7c19f76c0caa" providerId="AD" clId="Web-{7ACD09FD-CB9B-1422-1944-2191869BA34D}" dt="2024-10-25T22:59:05.549" v="84" actId="20577"/>
      <pc:docMkLst>
        <pc:docMk/>
      </pc:docMkLst>
      <pc:sldChg chg="addSp modSp mod setBg modClrScheme chgLayout">
        <pc:chgData name="Huerta Mejia, Emilio Angel" userId="S::ehuertamejia@una.edu::8421d7ec-4669-4ee2-bab4-7c19f76c0caa" providerId="AD" clId="Web-{7ACD09FD-CB9B-1422-1944-2191869BA34D}" dt="2024-10-25T22:54:04.538" v="18"/>
        <pc:sldMkLst>
          <pc:docMk/>
          <pc:sldMk cId="109857222" sldId="256"/>
        </pc:sldMkLst>
        <pc:spChg chg="mod">
          <ac:chgData name="Huerta Mejia, Emilio Angel" userId="S::ehuertamejia@una.edu::8421d7ec-4669-4ee2-bab4-7c19f76c0caa" providerId="AD" clId="Web-{7ACD09FD-CB9B-1422-1944-2191869BA34D}" dt="2024-10-25T22:54:04.538" v="18"/>
          <ac:spMkLst>
            <pc:docMk/>
            <pc:sldMk cId="109857222" sldId="256"/>
            <ac:spMk id="2" creationId="{00000000-0000-0000-0000-000000000000}"/>
          </ac:spMkLst>
        </pc:spChg>
        <pc:spChg chg="mod">
          <ac:chgData name="Huerta Mejia, Emilio Angel" userId="S::ehuertamejia@una.edu::8421d7ec-4669-4ee2-bab4-7c19f76c0caa" providerId="AD" clId="Web-{7ACD09FD-CB9B-1422-1944-2191869BA34D}" dt="2024-10-25T22:54:04.538" v="18"/>
          <ac:spMkLst>
            <pc:docMk/>
            <pc:sldMk cId="109857222" sldId="256"/>
            <ac:spMk id="3" creationId="{00000000-0000-0000-0000-000000000000}"/>
          </ac:spMkLst>
        </pc:spChg>
        <pc:spChg chg="add">
          <ac:chgData name="Huerta Mejia, Emilio Angel" userId="S::ehuertamejia@una.edu::8421d7ec-4669-4ee2-bab4-7c19f76c0caa" providerId="AD" clId="Web-{7ACD09FD-CB9B-1422-1944-2191869BA34D}" dt="2024-10-25T22:54:04.538" v="18"/>
          <ac:spMkLst>
            <pc:docMk/>
            <pc:sldMk cId="109857222" sldId="256"/>
            <ac:spMk id="9" creationId="{1DB043B4-68C6-45B9-82AC-A5800EADB8DB}"/>
          </ac:spMkLst>
        </pc:spChg>
        <pc:spChg chg="add">
          <ac:chgData name="Huerta Mejia, Emilio Angel" userId="S::ehuertamejia@una.edu::8421d7ec-4669-4ee2-bab4-7c19f76c0caa" providerId="AD" clId="Web-{7ACD09FD-CB9B-1422-1944-2191869BA34D}" dt="2024-10-25T22:54:04.538" v="18"/>
          <ac:spMkLst>
            <pc:docMk/>
            <pc:sldMk cId="109857222" sldId="256"/>
            <ac:spMk id="15" creationId="{41AC6C06-99FE-4BA1-BC82-8406A424CD67}"/>
          </ac:spMkLst>
        </pc:spChg>
        <pc:spChg chg="add">
          <ac:chgData name="Huerta Mejia, Emilio Angel" userId="S::ehuertamejia@una.edu::8421d7ec-4669-4ee2-bab4-7c19f76c0caa" providerId="AD" clId="Web-{7ACD09FD-CB9B-1422-1944-2191869BA34D}" dt="2024-10-25T22:54:04.538" v="18"/>
          <ac:spMkLst>
            <pc:docMk/>
            <pc:sldMk cId="109857222" sldId="256"/>
            <ac:spMk id="17" creationId="{7AEC842D-C905-4DEA-B1C3-CA51995C572A}"/>
          </ac:spMkLst>
        </pc:spChg>
        <pc:grpChg chg="add">
          <ac:chgData name="Huerta Mejia, Emilio Angel" userId="S::ehuertamejia@una.edu::8421d7ec-4669-4ee2-bab4-7c19f76c0caa" providerId="AD" clId="Web-{7ACD09FD-CB9B-1422-1944-2191869BA34D}" dt="2024-10-25T22:54:04.538" v="18"/>
          <ac:grpSpMkLst>
            <pc:docMk/>
            <pc:sldMk cId="109857222" sldId="256"/>
            <ac:grpSpMk id="11" creationId="{4592A8CB-0B0A-43A5-86F4-712B0C469671}"/>
          </ac:grpSpMkLst>
        </pc:grpChg>
        <pc:picChg chg="add">
          <ac:chgData name="Huerta Mejia, Emilio Angel" userId="S::ehuertamejia@una.edu::8421d7ec-4669-4ee2-bab4-7c19f76c0caa" providerId="AD" clId="Web-{7ACD09FD-CB9B-1422-1944-2191869BA34D}" dt="2024-10-25T22:54:04.538" v="18"/>
          <ac:picMkLst>
            <pc:docMk/>
            <pc:sldMk cId="109857222" sldId="256"/>
            <ac:picMk id="4" creationId="{5CC44989-0CD0-A77E-5724-EEADFE86EC7E}"/>
          </ac:picMkLst>
        </pc:picChg>
      </pc:sldChg>
      <pc:sldChg chg="addSp delSp modSp new">
        <pc:chgData name="Huerta Mejia, Emilio Angel" userId="S::ehuertamejia@una.edu::8421d7ec-4669-4ee2-bab4-7c19f76c0caa" providerId="AD" clId="Web-{7ACD09FD-CB9B-1422-1944-2191869BA34D}" dt="2024-10-25T22:59:05.549" v="84" actId="20577"/>
        <pc:sldMkLst>
          <pc:docMk/>
          <pc:sldMk cId="3490491792" sldId="257"/>
        </pc:sldMkLst>
        <pc:spChg chg="mod">
          <ac:chgData name="Huerta Mejia, Emilio Angel" userId="S::ehuertamejia@una.edu::8421d7ec-4669-4ee2-bab4-7c19f76c0caa" providerId="AD" clId="Web-{7ACD09FD-CB9B-1422-1944-2191869BA34D}" dt="2024-10-25T22:54:46.555" v="22" actId="20577"/>
          <ac:spMkLst>
            <pc:docMk/>
            <pc:sldMk cId="3490491792" sldId="257"/>
            <ac:spMk id="2" creationId="{DBA90F6F-23B9-67B9-35AB-CFD4A4102864}"/>
          </ac:spMkLst>
        </pc:spChg>
        <pc:spChg chg="mod">
          <ac:chgData name="Huerta Mejia, Emilio Angel" userId="S::ehuertamejia@una.edu::8421d7ec-4669-4ee2-bab4-7c19f76c0caa" providerId="AD" clId="Web-{7ACD09FD-CB9B-1422-1944-2191869BA34D}" dt="2024-10-25T22:59:05.549" v="84" actId="20577"/>
          <ac:spMkLst>
            <pc:docMk/>
            <pc:sldMk cId="3490491792" sldId="257"/>
            <ac:spMk id="3" creationId="{A8B6AC45-1F7A-FFAD-63B8-1353BA5E151E}"/>
          </ac:spMkLst>
        </pc:spChg>
        <pc:picChg chg="add mod">
          <ac:chgData name="Huerta Mejia, Emilio Angel" userId="S::ehuertamejia@una.edu::8421d7ec-4669-4ee2-bab4-7c19f76c0caa" providerId="AD" clId="Web-{7ACD09FD-CB9B-1422-1944-2191869BA34D}" dt="2024-10-25T22:56:45.090" v="49" actId="1076"/>
          <ac:picMkLst>
            <pc:docMk/>
            <pc:sldMk cId="3490491792" sldId="257"/>
            <ac:picMk id="4" creationId="{38C1B7D2-F8C5-3842-B099-87573343F915}"/>
          </ac:picMkLst>
        </pc:picChg>
        <pc:picChg chg="add mod">
          <ac:chgData name="Huerta Mejia, Emilio Angel" userId="S::ehuertamejia@una.edu::8421d7ec-4669-4ee2-bab4-7c19f76c0caa" providerId="AD" clId="Web-{7ACD09FD-CB9B-1422-1944-2191869BA34D}" dt="2024-10-25T22:57:39.045" v="56" actId="1076"/>
          <ac:picMkLst>
            <pc:docMk/>
            <pc:sldMk cId="3490491792" sldId="257"/>
            <ac:picMk id="6" creationId="{41E88CB1-52F8-9952-6B5E-15D4FF929AB2}"/>
          </ac:picMkLst>
        </pc:picChg>
      </pc:sldChg>
      <pc:sldMasterChg chg="del delSldLayout">
        <pc:chgData name="Huerta Mejia, Emilio Angel" userId="S::ehuertamejia@una.edu::8421d7ec-4669-4ee2-bab4-7c19f76c0caa" providerId="AD" clId="Web-{7ACD09FD-CB9B-1422-1944-2191869BA34D}" dt="2024-10-25T22:54:04.538" v="18"/>
        <pc:sldMasterMkLst>
          <pc:docMk/>
          <pc:sldMasterMk cId="2460954070" sldId="2147483660"/>
        </pc:sldMasterMkLst>
        <pc:sldLayoutChg chg="del">
          <pc:chgData name="Huerta Mejia, Emilio Angel" userId="S::ehuertamejia@una.edu::8421d7ec-4669-4ee2-bab4-7c19f76c0caa" providerId="AD" clId="Web-{7ACD09FD-CB9B-1422-1944-2191869BA34D}" dt="2024-10-25T22:54:04.538" v="18"/>
          <pc:sldLayoutMkLst>
            <pc:docMk/>
            <pc:sldMasterMk cId="2460954070" sldId="2147483660"/>
            <pc:sldLayoutMk cId="2385387890" sldId="2147483661"/>
          </pc:sldLayoutMkLst>
        </pc:sldLayoutChg>
        <pc:sldLayoutChg chg="del">
          <pc:chgData name="Huerta Mejia, Emilio Angel" userId="S::ehuertamejia@una.edu::8421d7ec-4669-4ee2-bab4-7c19f76c0caa" providerId="AD" clId="Web-{7ACD09FD-CB9B-1422-1944-2191869BA34D}" dt="2024-10-25T22:54:04.538" v="18"/>
          <pc:sldLayoutMkLst>
            <pc:docMk/>
            <pc:sldMasterMk cId="2460954070" sldId="2147483660"/>
            <pc:sldLayoutMk cId="949138452" sldId="2147483662"/>
          </pc:sldLayoutMkLst>
        </pc:sldLayoutChg>
        <pc:sldLayoutChg chg="del">
          <pc:chgData name="Huerta Mejia, Emilio Angel" userId="S::ehuertamejia@una.edu::8421d7ec-4669-4ee2-bab4-7c19f76c0caa" providerId="AD" clId="Web-{7ACD09FD-CB9B-1422-1944-2191869BA34D}" dt="2024-10-25T22:54:04.538" v="18"/>
          <pc:sldLayoutMkLst>
            <pc:docMk/>
            <pc:sldMasterMk cId="2460954070" sldId="2147483660"/>
            <pc:sldLayoutMk cId="2591524520" sldId="2147483663"/>
          </pc:sldLayoutMkLst>
        </pc:sldLayoutChg>
        <pc:sldLayoutChg chg="del">
          <pc:chgData name="Huerta Mejia, Emilio Angel" userId="S::ehuertamejia@una.edu::8421d7ec-4669-4ee2-bab4-7c19f76c0caa" providerId="AD" clId="Web-{7ACD09FD-CB9B-1422-1944-2191869BA34D}" dt="2024-10-25T22:54:04.538" v="18"/>
          <pc:sldLayoutMkLst>
            <pc:docMk/>
            <pc:sldMasterMk cId="2460954070" sldId="2147483660"/>
            <pc:sldLayoutMk cId="1203092039" sldId="2147483664"/>
          </pc:sldLayoutMkLst>
        </pc:sldLayoutChg>
        <pc:sldLayoutChg chg="del">
          <pc:chgData name="Huerta Mejia, Emilio Angel" userId="S::ehuertamejia@una.edu::8421d7ec-4669-4ee2-bab4-7c19f76c0caa" providerId="AD" clId="Web-{7ACD09FD-CB9B-1422-1944-2191869BA34D}" dt="2024-10-25T22:54:04.538" v="18"/>
          <pc:sldLayoutMkLst>
            <pc:docMk/>
            <pc:sldMasterMk cId="2460954070" sldId="2147483660"/>
            <pc:sldLayoutMk cId="3733172339" sldId="2147483665"/>
          </pc:sldLayoutMkLst>
        </pc:sldLayoutChg>
        <pc:sldLayoutChg chg="del">
          <pc:chgData name="Huerta Mejia, Emilio Angel" userId="S::ehuertamejia@una.edu::8421d7ec-4669-4ee2-bab4-7c19f76c0caa" providerId="AD" clId="Web-{7ACD09FD-CB9B-1422-1944-2191869BA34D}" dt="2024-10-25T22:54:04.538" v="18"/>
          <pc:sldLayoutMkLst>
            <pc:docMk/>
            <pc:sldMasterMk cId="2460954070" sldId="2147483660"/>
            <pc:sldLayoutMk cId="3210312558" sldId="2147483666"/>
          </pc:sldLayoutMkLst>
        </pc:sldLayoutChg>
        <pc:sldLayoutChg chg="del">
          <pc:chgData name="Huerta Mejia, Emilio Angel" userId="S::ehuertamejia@una.edu::8421d7ec-4669-4ee2-bab4-7c19f76c0caa" providerId="AD" clId="Web-{7ACD09FD-CB9B-1422-1944-2191869BA34D}" dt="2024-10-25T22:54:04.538" v="18"/>
          <pc:sldLayoutMkLst>
            <pc:docMk/>
            <pc:sldMasterMk cId="2460954070" sldId="2147483660"/>
            <pc:sldLayoutMk cId="3146388984" sldId="2147483667"/>
          </pc:sldLayoutMkLst>
        </pc:sldLayoutChg>
        <pc:sldLayoutChg chg="del">
          <pc:chgData name="Huerta Mejia, Emilio Angel" userId="S::ehuertamejia@una.edu::8421d7ec-4669-4ee2-bab4-7c19f76c0caa" providerId="AD" clId="Web-{7ACD09FD-CB9B-1422-1944-2191869BA34D}" dt="2024-10-25T22:54:04.538" v="18"/>
          <pc:sldLayoutMkLst>
            <pc:docMk/>
            <pc:sldMasterMk cId="2460954070" sldId="2147483660"/>
            <pc:sldLayoutMk cId="3171841454" sldId="2147483668"/>
          </pc:sldLayoutMkLst>
        </pc:sldLayoutChg>
        <pc:sldLayoutChg chg="del">
          <pc:chgData name="Huerta Mejia, Emilio Angel" userId="S::ehuertamejia@una.edu::8421d7ec-4669-4ee2-bab4-7c19f76c0caa" providerId="AD" clId="Web-{7ACD09FD-CB9B-1422-1944-2191869BA34D}" dt="2024-10-25T22:54:04.538" v="18"/>
          <pc:sldLayoutMkLst>
            <pc:docMk/>
            <pc:sldMasterMk cId="2460954070" sldId="2147483660"/>
            <pc:sldLayoutMk cId="1718958274" sldId="2147483669"/>
          </pc:sldLayoutMkLst>
        </pc:sldLayoutChg>
        <pc:sldLayoutChg chg="del">
          <pc:chgData name="Huerta Mejia, Emilio Angel" userId="S::ehuertamejia@una.edu::8421d7ec-4669-4ee2-bab4-7c19f76c0caa" providerId="AD" clId="Web-{7ACD09FD-CB9B-1422-1944-2191869BA34D}" dt="2024-10-25T22:54:04.538" v="18"/>
          <pc:sldLayoutMkLst>
            <pc:docMk/>
            <pc:sldMasterMk cId="2460954070" sldId="2147483660"/>
            <pc:sldLayoutMk cId="2202905451" sldId="2147483670"/>
          </pc:sldLayoutMkLst>
        </pc:sldLayoutChg>
        <pc:sldLayoutChg chg="del">
          <pc:chgData name="Huerta Mejia, Emilio Angel" userId="S::ehuertamejia@una.edu::8421d7ec-4669-4ee2-bab4-7c19f76c0caa" providerId="AD" clId="Web-{7ACD09FD-CB9B-1422-1944-2191869BA34D}" dt="2024-10-25T22:54:04.538" v="18"/>
          <pc:sldLayoutMkLst>
            <pc:docMk/>
            <pc:sldMasterMk cId="2460954070" sldId="2147483660"/>
            <pc:sldLayoutMk cId="3479445657" sldId="2147483671"/>
          </pc:sldLayoutMkLst>
        </pc:sldLayoutChg>
      </pc:sldMasterChg>
      <pc:sldMasterChg chg="add addSldLayout">
        <pc:chgData name="Huerta Mejia, Emilio Angel" userId="S::ehuertamejia@una.edu::8421d7ec-4669-4ee2-bab4-7c19f76c0caa" providerId="AD" clId="Web-{7ACD09FD-CB9B-1422-1944-2191869BA34D}" dt="2024-10-25T22:54:04.538" v="18"/>
        <pc:sldMasterMkLst>
          <pc:docMk/>
          <pc:sldMasterMk cId="2741938172" sldId="2147483738"/>
        </pc:sldMasterMkLst>
        <pc:sldLayoutChg chg="add">
          <pc:chgData name="Huerta Mejia, Emilio Angel" userId="S::ehuertamejia@una.edu::8421d7ec-4669-4ee2-bab4-7c19f76c0caa" providerId="AD" clId="Web-{7ACD09FD-CB9B-1422-1944-2191869BA34D}" dt="2024-10-25T22:54:04.538" v="18"/>
          <pc:sldLayoutMkLst>
            <pc:docMk/>
            <pc:sldMasterMk cId="2741938172" sldId="2147483738"/>
            <pc:sldLayoutMk cId="3385644265" sldId="2147483727"/>
          </pc:sldLayoutMkLst>
        </pc:sldLayoutChg>
        <pc:sldLayoutChg chg="add">
          <pc:chgData name="Huerta Mejia, Emilio Angel" userId="S::ehuertamejia@una.edu::8421d7ec-4669-4ee2-bab4-7c19f76c0caa" providerId="AD" clId="Web-{7ACD09FD-CB9B-1422-1944-2191869BA34D}" dt="2024-10-25T22:54:04.538" v="18"/>
          <pc:sldLayoutMkLst>
            <pc:docMk/>
            <pc:sldMasterMk cId="2741938172" sldId="2147483738"/>
            <pc:sldLayoutMk cId="3993853183" sldId="2147483728"/>
          </pc:sldLayoutMkLst>
        </pc:sldLayoutChg>
        <pc:sldLayoutChg chg="add">
          <pc:chgData name="Huerta Mejia, Emilio Angel" userId="S::ehuertamejia@una.edu::8421d7ec-4669-4ee2-bab4-7c19f76c0caa" providerId="AD" clId="Web-{7ACD09FD-CB9B-1422-1944-2191869BA34D}" dt="2024-10-25T22:54:04.538" v="18"/>
          <pc:sldLayoutMkLst>
            <pc:docMk/>
            <pc:sldMasterMk cId="2741938172" sldId="2147483738"/>
            <pc:sldLayoutMk cId="1110815012" sldId="2147483729"/>
          </pc:sldLayoutMkLst>
        </pc:sldLayoutChg>
        <pc:sldLayoutChg chg="add">
          <pc:chgData name="Huerta Mejia, Emilio Angel" userId="S::ehuertamejia@una.edu::8421d7ec-4669-4ee2-bab4-7c19f76c0caa" providerId="AD" clId="Web-{7ACD09FD-CB9B-1422-1944-2191869BA34D}" dt="2024-10-25T22:54:04.538" v="18"/>
          <pc:sldLayoutMkLst>
            <pc:docMk/>
            <pc:sldMasterMk cId="2741938172" sldId="2147483738"/>
            <pc:sldLayoutMk cId="1165938936" sldId="2147483730"/>
          </pc:sldLayoutMkLst>
        </pc:sldLayoutChg>
        <pc:sldLayoutChg chg="add">
          <pc:chgData name="Huerta Mejia, Emilio Angel" userId="S::ehuertamejia@una.edu::8421d7ec-4669-4ee2-bab4-7c19f76c0caa" providerId="AD" clId="Web-{7ACD09FD-CB9B-1422-1944-2191869BA34D}" dt="2024-10-25T22:54:04.538" v="18"/>
          <pc:sldLayoutMkLst>
            <pc:docMk/>
            <pc:sldMasterMk cId="2741938172" sldId="2147483738"/>
            <pc:sldLayoutMk cId="1704790562" sldId="2147483731"/>
          </pc:sldLayoutMkLst>
        </pc:sldLayoutChg>
        <pc:sldLayoutChg chg="add">
          <pc:chgData name="Huerta Mejia, Emilio Angel" userId="S::ehuertamejia@una.edu::8421d7ec-4669-4ee2-bab4-7c19f76c0caa" providerId="AD" clId="Web-{7ACD09FD-CB9B-1422-1944-2191869BA34D}" dt="2024-10-25T22:54:04.538" v="18"/>
          <pc:sldLayoutMkLst>
            <pc:docMk/>
            <pc:sldMasterMk cId="2741938172" sldId="2147483738"/>
            <pc:sldLayoutMk cId="29663858" sldId="2147483732"/>
          </pc:sldLayoutMkLst>
        </pc:sldLayoutChg>
        <pc:sldLayoutChg chg="add">
          <pc:chgData name="Huerta Mejia, Emilio Angel" userId="S::ehuertamejia@una.edu::8421d7ec-4669-4ee2-bab4-7c19f76c0caa" providerId="AD" clId="Web-{7ACD09FD-CB9B-1422-1944-2191869BA34D}" dt="2024-10-25T22:54:04.538" v="18"/>
          <pc:sldLayoutMkLst>
            <pc:docMk/>
            <pc:sldMasterMk cId="2741938172" sldId="2147483738"/>
            <pc:sldLayoutMk cId="772801881" sldId="2147483733"/>
          </pc:sldLayoutMkLst>
        </pc:sldLayoutChg>
        <pc:sldLayoutChg chg="add">
          <pc:chgData name="Huerta Mejia, Emilio Angel" userId="S::ehuertamejia@una.edu::8421d7ec-4669-4ee2-bab4-7c19f76c0caa" providerId="AD" clId="Web-{7ACD09FD-CB9B-1422-1944-2191869BA34D}" dt="2024-10-25T22:54:04.538" v="18"/>
          <pc:sldLayoutMkLst>
            <pc:docMk/>
            <pc:sldMasterMk cId="2741938172" sldId="2147483738"/>
            <pc:sldLayoutMk cId="3997926145" sldId="2147483734"/>
          </pc:sldLayoutMkLst>
        </pc:sldLayoutChg>
        <pc:sldLayoutChg chg="add">
          <pc:chgData name="Huerta Mejia, Emilio Angel" userId="S::ehuertamejia@una.edu::8421d7ec-4669-4ee2-bab4-7c19f76c0caa" providerId="AD" clId="Web-{7ACD09FD-CB9B-1422-1944-2191869BA34D}" dt="2024-10-25T22:54:04.538" v="18"/>
          <pc:sldLayoutMkLst>
            <pc:docMk/>
            <pc:sldMasterMk cId="2741938172" sldId="2147483738"/>
            <pc:sldLayoutMk cId="3818949669" sldId="2147483735"/>
          </pc:sldLayoutMkLst>
        </pc:sldLayoutChg>
        <pc:sldLayoutChg chg="add">
          <pc:chgData name="Huerta Mejia, Emilio Angel" userId="S::ehuertamejia@una.edu::8421d7ec-4669-4ee2-bab4-7c19f76c0caa" providerId="AD" clId="Web-{7ACD09FD-CB9B-1422-1944-2191869BA34D}" dt="2024-10-25T22:54:04.538" v="18"/>
          <pc:sldLayoutMkLst>
            <pc:docMk/>
            <pc:sldMasterMk cId="2741938172" sldId="2147483738"/>
            <pc:sldLayoutMk cId="919195040" sldId="2147483736"/>
          </pc:sldLayoutMkLst>
        </pc:sldLayoutChg>
        <pc:sldLayoutChg chg="add">
          <pc:chgData name="Huerta Mejia, Emilio Angel" userId="S::ehuertamejia@una.edu::8421d7ec-4669-4ee2-bab4-7c19f76c0caa" providerId="AD" clId="Web-{7ACD09FD-CB9B-1422-1944-2191869BA34D}" dt="2024-10-25T22:54:04.538" v="18"/>
          <pc:sldLayoutMkLst>
            <pc:docMk/>
            <pc:sldMasterMk cId="2741938172" sldId="2147483738"/>
            <pc:sldLayoutMk cId="98589092" sldId="2147483737"/>
          </pc:sldLayoutMkLst>
        </pc:sldLayoutChg>
      </pc:sldMasterChg>
    </pc:docChg>
  </pc:docChgLst>
  <pc:docChgLst>
    <pc:chgData name="Huerta Mejia, Emilio Angel" userId="S::ehuertamejia@una.edu::8421d7ec-4669-4ee2-bab4-7c19f76c0caa" providerId="AD" clId="Web-{3D6005E6-EA43-7E9D-836A-AF096502E18B}"/>
    <pc:docChg chg="addSld modSld">
      <pc:chgData name="Huerta Mejia, Emilio Angel" userId="S::ehuertamejia@una.edu::8421d7ec-4669-4ee2-bab4-7c19f76c0caa" providerId="AD" clId="Web-{3D6005E6-EA43-7E9D-836A-AF096502E18B}" dt="2024-10-29T17:50:57.330" v="30" actId="20577"/>
      <pc:docMkLst>
        <pc:docMk/>
      </pc:docMkLst>
      <pc:sldChg chg="modSp">
        <pc:chgData name="Huerta Mejia, Emilio Angel" userId="S::ehuertamejia@una.edu::8421d7ec-4669-4ee2-bab4-7c19f76c0caa" providerId="AD" clId="Web-{3D6005E6-EA43-7E9D-836A-AF096502E18B}" dt="2024-10-29T17:48:44.670" v="16" actId="20577"/>
        <pc:sldMkLst>
          <pc:docMk/>
          <pc:sldMk cId="3490491792" sldId="257"/>
        </pc:sldMkLst>
        <pc:spChg chg="mod">
          <ac:chgData name="Huerta Mejia, Emilio Angel" userId="S::ehuertamejia@una.edu::8421d7ec-4669-4ee2-bab4-7c19f76c0caa" providerId="AD" clId="Web-{3D6005E6-EA43-7E9D-836A-AF096502E18B}" dt="2024-10-29T17:48:44.670" v="16" actId="20577"/>
          <ac:spMkLst>
            <pc:docMk/>
            <pc:sldMk cId="3490491792" sldId="257"/>
            <ac:spMk id="3" creationId="{A8B6AC45-1F7A-FFAD-63B8-1353BA5E151E}"/>
          </ac:spMkLst>
        </pc:spChg>
      </pc:sldChg>
      <pc:sldChg chg="modSp">
        <pc:chgData name="Huerta Mejia, Emilio Angel" userId="S::ehuertamejia@una.edu::8421d7ec-4669-4ee2-bab4-7c19f76c0caa" providerId="AD" clId="Web-{3D6005E6-EA43-7E9D-836A-AF096502E18B}" dt="2024-10-29T17:47:02.855" v="12" actId="20577"/>
        <pc:sldMkLst>
          <pc:docMk/>
          <pc:sldMk cId="2258661430" sldId="258"/>
        </pc:sldMkLst>
        <pc:spChg chg="mod">
          <ac:chgData name="Huerta Mejia, Emilio Angel" userId="S::ehuertamejia@una.edu::8421d7ec-4669-4ee2-bab4-7c19f76c0caa" providerId="AD" clId="Web-{3D6005E6-EA43-7E9D-836A-AF096502E18B}" dt="2024-10-29T17:47:02.855" v="12" actId="20577"/>
          <ac:spMkLst>
            <pc:docMk/>
            <pc:sldMk cId="2258661430" sldId="258"/>
            <ac:spMk id="3" creationId="{65875C3B-61BC-E430-5B2D-7194A6CEA350}"/>
          </ac:spMkLst>
        </pc:spChg>
      </pc:sldChg>
      <pc:sldChg chg="modSp new">
        <pc:chgData name="Huerta Mejia, Emilio Angel" userId="S::ehuertamejia@una.edu::8421d7ec-4669-4ee2-bab4-7c19f76c0caa" providerId="AD" clId="Web-{3D6005E6-EA43-7E9D-836A-AF096502E18B}" dt="2024-10-29T17:50:57.330" v="30" actId="20577"/>
        <pc:sldMkLst>
          <pc:docMk/>
          <pc:sldMk cId="1653742665" sldId="268"/>
        </pc:sldMkLst>
        <pc:spChg chg="mod">
          <ac:chgData name="Huerta Mejia, Emilio Angel" userId="S::ehuertamejia@una.edu::8421d7ec-4669-4ee2-bab4-7c19f76c0caa" providerId="AD" clId="Web-{3D6005E6-EA43-7E9D-836A-AF096502E18B}" dt="2024-10-29T17:45:25.774" v="5" actId="20577"/>
          <ac:spMkLst>
            <pc:docMk/>
            <pc:sldMk cId="1653742665" sldId="268"/>
            <ac:spMk id="2" creationId="{EF0C54BA-2994-4C96-0A70-8131A2B8B176}"/>
          </ac:spMkLst>
        </pc:spChg>
        <pc:spChg chg="mod">
          <ac:chgData name="Huerta Mejia, Emilio Angel" userId="S::ehuertamejia@una.edu::8421d7ec-4669-4ee2-bab4-7c19f76c0caa" providerId="AD" clId="Web-{3D6005E6-EA43-7E9D-836A-AF096502E18B}" dt="2024-10-29T17:50:57.330" v="30" actId="20577"/>
          <ac:spMkLst>
            <pc:docMk/>
            <pc:sldMk cId="1653742665" sldId="268"/>
            <ac:spMk id="3" creationId="{0A68CD6C-1F9D-106A-6170-B869D7CE5084}"/>
          </ac:spMkLst>
        </pc:spChg>
      </pc:sldChg>
    </pc:docChg>
  </pc:docChgLst>
  <pc:docChgLst>
    <pc:chgData name="Huerta Mejia, Emilio Angel" userId="8421d7ec-4669-4ee2-bab4-7c19f76c0caa" providerId="ADAL" clId="{737B388A-F7A9-4CD0-BB73-CFC14E426C78}"/>
    <pc:docChg chg="undo redo custSel addSld delSld modSld">
      <pc:chgData name="Huerta Mejia, Emilio Angel" userId="8421d7ec-4669-4ee2-bab4-7c19f76c0caa" providerId="ADAL" clId="{737B388A-F7A9-4CD0-BB73-CFC14E426C78}" dt="2024-10-30T00:18:40.360" v="2612" actId="1076"/>
      <pc:docMkLst>
        <pc:docMk/>
      </pc:docMkLst>
      <pc:sldChg chg="addSp delSp modSp mod setBg">
        <pc:chgData name="Huerta Mejia, Emilio Angel" userId="8421d7ec-4669-4ee2-bab4-7c19f76c0caa" providerId="ADAL" clId="{737B388A-F7A9-4CD0-BB73-CFC14E426C78}" dt="2024-10-27T01:27:52.797" v="1349" actId="26606"/>
        <pc:sldMkLst>
          <pc:docMk/>
          <pc:sldMk cId="3490491792" sldId="257"/>
        </pc:sldMkLst>
        <pc:spChg chg="mod">
          <ac:chgData name="Huerta Mejia, Emilio Angel" userId="8421d7ec-4669-4ee2-bab4-7c19f76c0caa" providerId="ADAL" clId="{737B388A-F7A9-4CD0-BB73-CFC14E426C78}" dt="2024-10-27T01:24:51.401" v="1343" actId="26606"/>
          <ac:spMkLst>
            <pc:docMk/>
            <pc:sldMk cId="3490491792" sldId="257"/>
            <ac:spMk id="2" creationId="{DBA90F6F-23B9-67B9-35AB-CFD4A4102864}"/>
          </ac:spMkLst>
        </pc:spChg>
        <pc:spChg chg="mod">
          <ac:chgData name="Huerta Mejia, Emilio Angel" userId="8421d7ec-4669-4ee2-bab4-7c19f76c0caa" providerId="ADAL" clId="{737B388A-F7A9-4CD0-BB73-CFC14E426C78}" dt="2024-10-27T01:24:51.401" v="1343" actId="26606"/>
          <ac:spMkLst>
            <pc:docMk/>
            <pc:sldMk cId="3490491792" sldId="257"/>
            <ac:spMk id="3" creationId="{A8B6AC45-1F7A-FFAD-63B8-1353BA5E151E}"/>
          </ac:spMkLst>
        </pc:spChg>
        <pc:spChg chg="add">
          <ac:chgData name="Huerta Mejia, Emilio Angel" userId="8421d7ec-4669-4ee2-bab4-7c19f76c0caa" providerId="ADAL" clId="{737B388A-F7A9-4CD0-BB73-CFC14E426C78}" dt="2024-10-27T01:27:52.797" v="1349" actId="26606"/>
          <ac:spMkLst>
            <pc:docMk/>
            <pc:sldMk cId="3490491792" sldId="257"/>
            <ac:spMk id="2060" creationId="{A5931BE0-4B93-4D6C-878E-ACC59D6B4587}"/>
          </ac:spMkLst>
        </pc:spChg>
        <pc:spChg chg="add">
          <ac:chgData name="Huerta Mejia, Emilio Angel" userId="8421d7ec-4669-4ee2-bab4-7c19f76c0caa" providerId="ADAL" clId="{737B388A-F7A9-4CD0-BB73-CFC14E426C78}" dt="2024-10-27T01:27:52.797" v="1349" actId="26606"/>
          <ac:spMkLst>
            <pc:docMk/>
            <pc:sldMk cId="3490491792" sldId="257"/>
            <ac:spMk id="2062" creationId="{C25C2D0C-89F2-4874-A67D-504E65834F64}"/>
          </ac:spMkLst>
        </pc:spChg>
        <pc:grpChg chg="add">
          <ac:chgData name="Huerta Mejia, Emilio Angel" userId="8421d7ec-4669-4ee2-bab4-7c19f76c0caa" providerId="ADAL" clId="{737B388A-F7A9-4CD0-BB73-CFC14E426C78}" dt="2024-10-27T01:27:52.797" v="1349" actId="26606"/>
          <ac:grpSpMkLst>
            <pc:docMk/>
            <pc:sldMk cId="3490491792" sldId="257"/>
            <ac:grpSpMk id="2064" creationId="{73FD8943-49CD-489F-AF30-D186003CB059}"/>
          </ac:grpSpMkLst>
        </pc:grpChg>
        <pc:picChg chg="mod ord">
          <ac:chgData name="Huerta Mejia, Emilio Angel" userId="8421d7ec-4669-4ee2-bab4-7c19f76c0caa" providerId="ADAL" clId="{737B388A-F7A9-4CD0-BB73-CFC14E426C78}" dt="2024-10-27T01:27:52.797" v="1349" actId="26606"/>
          <ac:picMkLst>
            <pc:docMk/>
            <pc:sldMk cId="3490491792" sldId="257"/>
            <ac:picMk id="4" creationId="{38C1B7D2-F8C5-3842-B099-87573343F915}"/>
          </ac:picMkLst>
        </pc:picChg>
        <pc:picChg chg="mod ord">
          <ac:chgData name="Huerta Mejia, Emilio Angel" userId="8421d7ec-4669-4ee2-bab4-7c19f76c0caa" providerId="ADAL" clId="{737B388A-F7A9-4CD0-BB73-CFC14E426C78}" dt="2024-10-27T01:27:52.797" v="1349" actId="26606"/>
          <ac:picMkLst>
            <pc:docMk/>
            <pc:sldMk cId="3490491792" sldId="257"/>
            <ac:picMk id="6" creationId="{41E88CB1-52F8-9952-6B5E-15D4FF929AB2}"/>
          </ac:picMkLst>
        </pc:picChg>
        <pc:picChg chg="add mod">
          <ac:chgData name="Huerta Mejia, Emilio Angel" userId="8421d7ec-4669-4ee2-bab4-7c19f76c0caa" providerId="ADAL" clId="{737B388A-F7A9-4CD0-BB73-CFC14E426C78}" dt="2024-10-27T01:27:52.797" v="1349" actId="26606"/>
          <ac:picMkLst>
            <pc:docMk/>
            <pc:sldMk cId="3490491792" sldId="257"/>
            <ac:picMk id="2052" creationId="{22373DF5-E8D6-FFE9-F1DF-D490D6736F28}"/>
          </ac:picMkLst>
        </pc:picChg>
      </pc:sldChg>
      <pc:sldChg chg="modSp mod">
        <pc:chgData name="Huerta Mejia, Emilio Angel" userId="8421d7ec-4669-4ee2-bab4-7c19f76c0caa" providerId="ADAL" clId="{737B388A-F7A9-4CD0-BB73-CFC14E426C78}" dt="2024-10-30T00:03:38.708" v="2516"/>
        <pc:sldMkLst>
          <pc:docMk/>
          <pc:sldMk cId="2258661430" sldId="258"/>
        </pc:sldMkLst>
        <pc:spChg chg="mod">
          <ac:chgData name="Huerta Mejia, Emilio Angel" userId="8421d7ec-4669-4ee2-bab4-7c19f76c0caa" providerId="ADAL" clId="{737B388A-F7A9-4CD0-BB73-CFC14E426C78}" dt="2024-10-30T00:03:38.708" v="2516"/>
          <ac:spMkLst>
            <pc:docMk/>
            <pc:sldMk cId="2258661430" sldId="258"/>
            <ac:spMk id="3" creationId="{65875C3B-61BC-E430-5B2D-7194A6CEA350}"/>
          </ac:spMkLst>
        </pc:spChg>
      </pc:sldChg>
      <pc:sldChg chg="addSp delSp modSp new mod setBg">
        <pc:chgData name="Huerta Mejia, Emilio Angel" userId="8421d7ec-4669-4ee2-bab4-7c19f76c0caa" providerId="ADAL" clId="{737B388A-F7A9-4CD0-BB73-CFC14E426C78}" dt="2024-10-27T00:53:30.173" v="480" actId="113"/>
        <pc:sldMkLst>
          <pc:docMk/>
          <pc:sldMk cId="3923265962" sldId="259"/>
        </pc:sldMkLst>
        <pc:spChg chg="mod">
          <ac:chgData name="Huerta Mejia, Emilio Angel" userId="8421d7ec-4669-4ee2-bab4-7c19f76c0caa" providerId="ADAL" clId="{737B388A-F7A9-4CD0-BB73-CFC14E426C78}" dt="2024-10-27T00:51:00.986" v="479" actId="26606"/>
          <ac:spMkLst>
            <pc:docMk/>
            <pc:sldMk cId="3923265962" sldId="259"/>
            <ac:spMk id="2" creationId="{8AE3358F-2B82-5F46-EC54-7750DBDB1FB1}"/>
          </ac:spMkLst>
        </pc:spChg>
        <pc:spChg chg="mod ord">
          <ac:chgData name="Huerta Mejia, Emilio Angel" userId="8421d7ec-4669-4ee2-bab4-7c19f76c0caa" providerId="ADAL" clId="{737B388A-F7A9-4CD0-BB73-CFC14E426C78}" dt="2024-10-27T00:53:30.173" v="480" actId="113"/>
          <ac:spMkLst>
            <pc:docMk/>
            <pc:sldMk cId="3923265962" sldId="259"/>
            <ac:spMk id="3" creationId="{58FDD430-BFB7-8279-5993-DD40CFB41045}"/>
          </ac:spMkLst>
        </pc:spChg>
        <pc:spChg chg="add">
          <ac:chgData name="Huerta Mejia, Emilio Angel" userId="8421d7ec-4669-4ee2-bab4-7c19f76c0caa" providerId="ADAL" clId="{737B388A-F7A9-4CD0-BB73-CFC14E426C78}" dt="2024-10-27T00:51:00.986" v="479" actId="26606"/>
          <ac:spMkLst>
            <pc:docMk/>
            <pc:sldMk cId="3923265962" sldId="259"/>
            <ac:spMk id="1045" creationId="{A5931BE0-4B93-4D6C-878E-ACC59D6B4587}"/>
          </ac:spMkLst>
        </pc:spChg>
        <pc:grpChg chg="add">
          <ac:chgData name="Huerta Mejia, Emilio Angel" userId="8421d7ec-4669-4ee2-bab4-7c19f76c0caa" providerId="ADAL" clId="{737B388A-F7A9-4CD0-BB73-CFC14E426C78}" dt="2024-10-27T00:51:00.986" v="479" actId="26606"/>
          <ac:grpSpMkLst>
            <pc:docMk/>
            <pc:sldMk cId="3923265962" sldId="259"/>
            <ac:grpSpMk id="1047" creationId="{D0342557-9691-41B1-9FFF-027845ED041F}"/>
          </ac:grpSpMkLst>
        </pc:grpChg>
        <pc:picChg chg="add mod">
          <ac:chgData name="Huerta Mejia, Emilio Angel" userId="8421d7ec-4669-4ee2-bab4-7c19f76c0caa" providerId="ADAL" clId="{737B388A-F7A9-4CD0-BB73-CFC14E426C78}" dt="2024-10-27T00:51:00.986" v="479" actId="26606"/>
          <ac:picMkLst>
            <pc:docMk/>
            <pc:sldMk cId="3923265962" sldId="259"/>
            <ac:picMk id="1028" creationId="{6843ABC4-E1A9-E37C-88D1-8C574785DB11}"/>
          </ac:picMkLst>
        </pc:picChg>
      </pc:sldChg>
      <pc:sldChg chg="addSp delSp modSp new mod setBg">
        <pc:chgData name="Huerta Mejia, Emilio Angel" userId="8421d7ec-4669-4ee2-bab4-7c19f76c0caa" providerId="ADAL" clId="{737B388A-F7A9-4CD0-BB73-CFC14E426C78}" dt="2024-10-27T01:10:25.110" v="1266" actId="20577"/>
        <pc:sldMkLst>
          <pc:docMk/>
          <pc:sldMk cId="329384518" sldId="260"/>
        </pc:sldMkLst>
        <pc:spChg chg="mod">
          <ac:chgData name="Huerta Mejia, Emilio Angel" userId="8421d7ec-4669-4ee2-bab4-7c19f76c0caa" providerId="ADAL" clId="{737B388A-F7A9-4CD0-BB73-CFC14E426C78}" dt="2024-10-27T01:09:24.084" v="1231" actId="26606"/>
          <ac:spMkLst>
            <pc:docMk/>
            <pc:sldMk cId="329384518" sldId="260"/>
            <ac:spMk id="2" creationId="{2F485D07-1A65-E18A-E724-27CE339776EE}"/>
          </ac:spMkLst>
        </pc:spChg>
        <pc:spChg chg="add mod ord">
          <ac:chgData name="Huerta Mejia, Emilio Angel" userId="8421d7ec-4669-4ee2-bab4-7c19f76c0caa" providerId="ADAL" clId="{737B388A-F7A9-4CD0-BB73-CFC14E426C78}" dt="2024-10-27T01:10:25.110" v="1266" actId="20577"/>
          <ac:spMkLst>
            <pc:docMk/>
            <pc:sldMk cId="329384518" sldId="260"/>
            <ac:spMk id="9" creationId="{4BD123E4-1E4C-DA37-3714-C07D4C8F940A}"/>
          </ac:spMkLst>
        </pc:spChg>
        <pc:spChg chg="add">
          <ac:chgData name="Huerta Mejia, Emilio Angel" userId="8421d7ec-4669-4ee2-bab4-7c19f76c0caa" providerId="ADAL" clId="{737B388A-F7A9-4CD0-BB73-CFC14E426C78}" dt="2024-10-27T01:09:24.087" v="1232" actId="26606"/>
          <ac:spMkLst>
            <pc:docMk/>
            <pc:sldMk cId="329384518" sldId="260"/>
            <ac:spMk id="21" creationId="{A5931BE0-4B93-4D6C-878E-ACC59D6B4587}"/>
          </ac:spMkLst>
        </pc:spChg>
        <pc:picChg chg="add mod">
          <ac:chgData name="Huerta Mejia, Emilio Angel" userId="8421d7ec-4669-4ee2-bab4-7c19f76c0caa" providerId="ADAL" clId="{737B388A-F7A9-4CD0-BB73-CFC14E426C78}" dt="2024-10-27T01:09:24.084" v="1231" actId="26606"/>
          <ac:picMkLst>
            <pc:docMk/>
            <pc:sldMk cId="329384518" sldId="260"/>
            <ac:picMk id="5" creationId="{C5A64945-583E-1CFB-54F8-50994A8EC989}"/>
          </ac:picMkLst>
        </pc:picChg>
      </pc:sldChg>
      <pc:sldChg chg="modSp new del mod">
        <pc:chgData name="Huerta Mejia, Emilio Angel" userId="8421d7ec-4669-4ee2-bab4-7c19f76c0caa" providerId="ADAL" clId="{737B388A-F7A9-4CD0-BB73-CFC14E426C78}" dt="2024-10-27T00:47:36.337" v="125" actId="2696"/>
        <pc:sldMkLst>
          <pc:docMk/>
          <pc:sldMk cId="2539453217" sldId="260"/>
        </pc:sldMkLst>
      </pc:sldChg>
      <pc:sldChg chg="addSp delSp modSp new mod setBg">
        <pc:chgData name="Huerta Mejia, Emilio Angel" userId="8421d7ec-4669-4ee2-bab4-7c19f76c0caa" providerId="ADAL" clId="{737B388A-F7A9-4CD0-BB73-CFC14E426C78}" dt="2024-10-27T01:22:25.265" v="1339" actId="1440"/>
        <pc:sldMkLst>
          <pc:docMk/>
          <pc:sldMk cId="1716049393" sldId="261"/>
        </pc:sldMkLst>
        <pc:spChg chg="mod">
          <ac:chgData name="Huerta Mejia, Emilio Angel" userId="8421d7ec-4669-4ee2-bab4-7c19f76c0caa" providerId="ADAL" clId="{737B388A-F7A9-4CD0-BB73-CFC14E426C78}" dt="2024-10-27T01:19:52.895" v="1334" actId="26606"/>
          <ac:spMkLst>
            <pc:docMk/>
            <pc:sldMk cId="1716049393" sldId="261"/>
            <ac:spMk id="2" creationId="{5B3C138B-4B95-E0DE-41E4-EF86C8B73379}"/>
          </ac:spMkLst>
        </pc:spChg>
        <pc:spChg chg="mod ord">
          <ac:chgData name="Huerta Mejia, Emilio Angel" userId="8421d7ec-4669-4ee2-bab4-7c19f76c0caa" providerId="ADAL" clId="{737B388A-F7A9-4CD0-BB73-CFC14E426C78}" dt="2024-10-27T01:19:52.895" v="1334" actId="26606"/>
          <ac:spMkLst>
            <pc:docMk/>
            <pc:sldMk cId="1716049393" sldId="261"/>
            <ac:spMk id="3" creationId="{8AF4DE2A-BA04-93F9-D827-ABDB0AE8B9F1}"/>
          </ac:spMkLst>
        </pc:spChg>
        <pc:spChg chg="add">
          <ac:chgData name="Huerta Mejia, Emilio Angel" userId="8421d7ec-4669-4ee2-bab4-7c19f76c0caa" providerId="ADAL" clId="{737B388A-F7A9-4CD0-BB73-CFC14E426C78}" dt="2024-10-27T01:19:52.895" v="1334" actId="26606"/>
          <ac:spMkLst>
            <pc:docMk/>
            <pc:sldMk cId="1716049393" sldId="261"/>
            <ac:spMk id="1043" creationId="{A5931BE0-4B93-4D6C-878E-ACC59D6B4587}"/>
          </ac:spMkLst>
        </pc:spChg>
        <pc:spChg chg="add">
          <ac:chgData name="Huerta Mejia, Emilio Angel" userId="8421d7ec-4669-4ee2-bab4-7c19f76c0caa" providerId="ADAL" clId="{737B388A-F7A9-4CD0-BB73-CFC14E426C78}" dt="2024-10-27T01:19:52.895" v="1334" actId="26606"/>
          <ac:spMkLst>
            <pc:docMk/>
            <pc:sldMk cId="1716049393" sldId="261"/>
            <ac:spMk id="1045" creationId="{6FF3A87B-2255-45E0-A551-C11FAF93290C}"/>
          </ac:spMkLst>
        </pc:spChg>
        <pc:picChg chg="add mod ord">
          <ac:chgData name="Huerta Mejia, Emilio Angel" userId="8421d7ec-4669-4ee2-bab4-7c19f76c0caa" providerId="ADAL" clId="{737B388A-F7A9-4CD0-BB73-CFC14E426C78}" dt="2024-10-27T01:19:52.895" v="1334" actId="26606"/>
          <ac:picMkLst>
            <pc:docMk/>
            <pc:sldMk cId="1716049393" sldId="261"/>
            <ac:picMk id="1026" creationId="{8EB9BC2C-F1D0-84D0-FD23-F0440243765E}"/>
          </ac:picMkLst>
        </pc:picChg>
        <pc:picChg chg="add mod">
          <ac:chgData name="Huerta Mejia, Emilio Angel" userId="8421d7ec-4669-4ee2-bab4-7c19f76c0caa" providerId="ADAL" clId="{737B388A-F7A9-4CD0-BB73-CFC14E426C78}" dt="2024-10-27T01:22:25.265" v="1339" actId="1440"/>
          <ac:picMkLst>
            <pc:docMk/>
            <pc:sldMk cId="1716049393" sldId="261"/>
            <ac:picMk id="1030" creationId="{2955FF40-6066-73D7-2F82-FFCDA8776151}"/>
          </ac:picMkLst>
        </pc:picChg>
      </pc:sldChg>
      <pc:sldChg chg="addSp delSp modSp mod setBg">
        <pc:chgData name="Huerta Mejia, Emilio Angel" userId="8421d7ec-4669-4ee2-bab4-7c19f76c0caa" providerId="ADAL" clId="{737B388A-F7A9-4CD0-BB73-CFC14E426C78}" dt="2024-10-29T22:51:21.016" v="1438" actId="26606"/>
        <pc:sldMkLst>
          <pc:docMk/>
          <pc:sldMk cId="1653742665" sldId="268"/>
        </pc:sldMkLst>
        <pc:spChg chg="mod">
          <ac:chgData name="Huerta Mejia, Emilio Angel" userId="8421d7ec-4669-4ee2-bab4-7c19f76c0caa" providerId="ADAL" clId="{737B388A-F7A9-4CD0-BB73-CFC14E426C78}" dt="2024-10-29T22:50:11.484" v="1431" actId="26606"/>
          <ac:spMkLst>
            <pc:docMk/>
            <pc:sldMk cId="1653742665" sldId="268"/>
            <ac:spMk id="2" creationId="{EF0C54BA-2994-4C96-0A70-8131A2B8B176}"/>
          </ac:spMkLst>
        </pc:spChg>
        <pc:spChg chg="mod ord">
          <ac:chgData name="Huerta Mejia, Emilio Angel" userId="8421d7ec-4669-4ee2-bab4-7c19f76c0caa" providerId="ADAL" clId="{737B388A-F7A9-4CD0-BB73-CFC14E426C78}" dt="2024-10-29T22:50:11.484" v="1431" actId="26606"/>
          <ac:spMkLst>
            <pc:docMk/>
            <pc:sldMk cId="1653742665" sldId="268"/>
            <ac:spMk id="3" creationId="{0A68CD6C-1F9D-106A-6170-B869D7CE5084}"/>
          </ac:spMkLst>
        </pc:spChg>
        <pc:spChg chg="add del">
          <ac:chgData name="Huerta Mejia, Emilio Angel" userId="8421d7ec-4669-4ee2-bab4-7c19f76c0caa" providerId="ADAL" clId="{737B388A-F7A9-4CD0-BB73-CFC14E426C78}" dt="2024-10-29T22:50:06.415" v="1426" actId="26606"/>
          <ac:spMkLst>
            <pc:docMk/>
            <pc:sldMk cId="1653742665" sldId="268"/>
            <ac:spMk id="1031" creationId="{A5931BE0-4B93-4D6C-878E-ACC59D6B4587}"/>
          </ac:spMkLst>
        </pc:spChg>
        <pc:spChg chg="add del">
          <ac:chgData name="Huerta Mejia, Emilio Angel" userId="8421d7ec-4669-4ee2-bab4-7c19f76c0caa" providerId="ADAL" clId="{737B388A-F7A9-4CD0-BB73-CFC14E426C78}" dt="2024-10-29T22:50:06.415" v="1426" actId="26606"/>
          <ac:spMkLst>
            <pc:docMk/>
            <pc:sldMk cId="1653742665" sldId="268"/>
            <ac:spMk id="1038" creationId="{D166A8AB-8924-421C-BCED-B54DBC4054E0}"/>
          </ac:spMkLst>
        </pc:spChg>
        <pc:spChg chg="add del">
          <ac:chgData name="Huerta Mejia, Emilio Angel" userId="8421d7ec-4669-4ee2-bab4-7c19f76c0caa" providerId="ADAL" clId="{737B388A-F7A9-4CD0-BB73-CFC14E426C78}" dt="2024-10-29T22:50:09.189" v="1428" actId="26606"/>
          <ac:spMkLst>
            <pc:docMk/>
            <pc:sldMk cId="1653742665" sldId="268"/>
            <ac:spMk id="1040" creationId="{A5931BE0-4B93-4D6C-878E-ACC59D6B4587}"/>
          </ac:spMkLst>
        </pc:spChg>
        <pc:spChg chg="add del">
          <ac:chgData name="Huerta Mejia, Emilio Angel" userId="8421d7ec-4669-4ee2-bab4-7c19f76c0caa" providerId="ADAL" clId="{737B388A-F7A9-4CD0-BB73-CFC14E426C78}" dt="2024-10-29T22:50:09.189" v="1428" actId="26606"/>
          <ac:spMkLst>
            <pc:docMk/>
            <pc:sldMk cId="1653742665" sldId="268"/>
            <ac:spMk id="1041" creationId="{C5D31EF7-7A67-43B2-8B5E-B4A6241B1A83}"/>
          </ac:spMkLst>
        </pc:spChg>
        <pc:spChg chg="add del">
          <ac:chgData name="Huerta Mejia, Emilio Angel" userId="8421d7ec-4669-4ee2-bab4-7c19f76c0caa" providerId="ADAL" clId="{737B388A-F7A9-4CD0-BB73-CFC14E426C78}" dt="2024-10-29T22:50:11.480" v="1430" actId="26606"/>
          <ac:spMkLst>
            <pc:docMk/>
            <pc:sldMk cId="1653742665" sldId="268"/>
            <ac:spMk id="1043" creationId="{A5931BE0-4B93-4D6C-878E-ACC59D6B4587}"/>
          </ac:spMkLst>
        </pc:spChg>
        <pc:spChg chg="add del">
          <ac:chgData name="Huerta Mejia, Emilio Angel" userId="8421d7ec-4669-4ee2-bab4-7c19f76c0caa" providerId="ADAL" clId="{737B388A-F7A9-4CD0-BB73-CFC14E426C78}" dt="2024-10-29T22:51:21.016" v="1438" actId="26606"/>
          <ac:spMkLst>
            <pc:docMk/>
            <pc:sldMk cId="1653742665" sldId="268"/>
            <ac:spMk id="1045" creationId="{A5931BE0-4B93-4D6C-878E-ACC59D6B4587}"/>
          </ac:spMkLst>
        </pc:spChg>
        <pc:spChg chg="add del">
          <ac:chgData name="Huerta Mejia, Emilio Angel" userId="8421d7ec-4669-4ee2-bab4-7c19f76c0caa" providerId="ADAL" clId="{737B388A-F7A9-4CD0-BB73-CFC14E426C78}" dt="2024-10-29T22:51:21.016" v="1438" actId="26606"/>
          <ac:spMkLst>
            <pc:docMk/>
            <pc:sldMk cId="1653742665" sldId="268"/>
            <ac:spMk id="1046" creationId="{6FF3A87B-2255-45E0-A551-C11FAF93290C}"/>
          </ac:spMkLst>
        </pc:spChg>
        <pc:spChg chg="add del">
          <ac:chgData name="Huerta Mejia, Emilio Angel" userId="8421d7ec-4669-4ee2-bab4-7c19f76c0caa" providerId="ADAL" clId="{737B388A-F7A9-4CD0-BB73-CFC14E426C78}" dt="2024-10-29T22:51:21.014" v="1437" actId="26606"/>
          <ac:spMkLst>
            <pc:docMk/>
            <pc:sldMk cId="1653742665" sldId="268"/>
            <ac:spMk id="1051" creationId="{A5931BE0-4B93-4D6C-878E-ACC59D6B4587}"/>
          </ac:spMkLst>
        </pc:spChg>
        <pc:spChg chg="add del">
          <ac:chgData name="Huerta Mejia, Emilio Angel" userId="8421d7ec-4669-4ee2-bab4-7c19f76c0caa" providerId="ADAL" clId="{737B388A-F7A9-4CD0-BB73-CFC14E426C78}" dt="2024-10-29T22:51:21.014" v="1437" actId="26606"/>
          <ac:spMkLst>
            <pc:docMk/>
            <pc:sldMk cId="1653742665" sldId="268"/>
            <ac:spMk id="1058" creationId="{647A77D8-817B-4A9F-86AA-FE781E813DBC}"/>
          </ac:spMkLst>
        </pc:spChg>
        <pc:spChg chg="add">
          <ac:chgData name="Huerta Mejia, Emilio Angel" userId="8421d7ec-4669-4ee2-bab4-7c19f76c0caa" providerId="ADAL" clId="{737B388A-F7A9-4CD0-BB73-CFC14E426C78}" dt="2024-10-29T22:51:21.016" v="1438" actId="26606"/>
          <ac:spMkLst>
            <pc:docMk/>
            <pc:sldMk cId="1653742665" sldId="268"/>
            <ac:spMk id="1060" creationId="{A5931BE0-4B93-4D6C-878E-ACC59D6B4587}"/>
          </ac:spMkLst>
        </pc:spChg>
        <pc:spChg chg="add">
          <ac:chgData name="Huerta Mejia, Emilio Angel" userId="8421d7ec-4669-4ee2-bab4-7c19f76c0caa" providerId="ADAL" clId="{737B388A-F7A9-4CD0-BB73-CFC14E426C78}" dt="2024-10-29T22:51:21.016" v="1438" actId="26606"/>
          <ac:spMkLst>
            <pc:docMk/>
            <pc:sldMk cId="1653742665" sldId="268"/>
            <ac:spMk id="1061" creationId="{6FF3A87B-2255-45E0-A551-C11FAF93290C}"/>
          </ac:spMkLst>
        </pc:spChg>
        <pc:grpChg chg="add del">
          <ac:chgData name="Huerta Mejia, Emilio Angel" userId="8421d7ec-4669-4ee2-bab4-7c19f76c0caa" providerId="ADAL" clId="{737B388A-F7A9-4CD0-BB73-CFC14E426C78}" dt="2024-10-29T22:50:06.415" v="1426" actId="26606"/>
          <ac:grpSpMkLst>
            <pc:docMk/>
            <pc:sldMk cId="1653742665" sldId="268"/>
            <ac:grpSpMk id="1033" creationId="{9F2D4ED5-DC78-4C88-97AA-483206C53E90}"/>
          </ac:grpSpMkLst>
        </pc:grpChg>
        <pc:grpChg chg="add del">
          <ac:chgData name="Huerta Mejia, Emilio Angel" userId="8421d7ec-4669-4ee2-bab4-7c19f76c0caa" providerId="ADAL" clId="{737B388A-F7A9-4CD0-BB73-CFC14E426C78}" dt="2024-10-29T22:51:21.014" v="1437" actId="26606"/>
          <ac:grpSpMkLst>
            <pc:docMk/>
            <pc:sldMk cId="1653742665" sldId="268"/>
            <ac:grpSpMk id="1053" creationId="{183B29DA-9BB8-4BA8-B8E1-8C2B544078C7}"/>
          </ac:grpSpMkLst>
        </pc:grpChg>
        <pc:picChg chg="add mod">
          <ac:chgData name="Huerta Mejia, Emilio Angel" userId="8421d7ec-4669-4ee2-bab4-7c19f76c0caa" providerId="ADAL" clId="{737B388A-F7A9-4CD0-BB73-CFC14E426C78}" dt="2024-10-29T22:51:21.014" v="1437" actId="26606"/>
          <ac:picMkLst>
            <pc:docMk/>
            <pc:sldMk cId="1653742665" sldId="268"/>
            <ac:picMk id="1026" creationId="{4E4D8F47-9906-2880-722A-739064F9E975}"/>
          </ac:picMkLst>
        </pc:picChg>
      </pc:sldChg>
      <pc:sldChg chg="addSp delSp modSp new mod setBg">
        <pc:chgData name="Huerta Mejia, Emilio Angel" userId="8421d7ec-4669-4ee2-bab4-7c19f76c0caa" providerId="ADAL" clId="{737B388A-F7A9-4CD0-BB73-CFC14E426C78}" dt="2024-10-30T00:02:12.126" v="2513" actId="20577"/>
        <pc:sldMkLst>
          <pc:docMk/>
          <pc:sldMk cId="4204450020" sldId="269"/>
        </pc:sldMkLst>
        <pc:spChg chg="mod">
          <ac:chgData name="Huerta Mejia, Emilio Angel" userId="8421d7ec-4669-4ee2-bab4-7c19f76c0caa" providerId="ADAL" clId="{737B388A-F7A9-4CD0-BB73-CFC14E426C78}" dt="2024-10-29T23:55:57.678" v="1613" actId="26606"/>
          <ac:spMkLst>
            <pc:docMk/>
            <pc:sldMk cId="4204450020" sldId="269"/>
            <ac:spMk id="2" creationId="{219C782E-72C7-20B3-7D80-ED692B614A38}"/>
          </ac:spMkLst>
        </pc:spChg>
        <pc:spChg chg="add del mod">
          <ac:chgData name="Huerta Mejia, Emilio Angel" userId="8421d7ec-4669-4ee2-bab4-7c19f76c0caa" providerId="ADAL" clId="{737B388A-F7A9-4CD0-BB73-CFC14E426C78}" dt="2024-10-29T23:55:57.678" v="1613" actId="26606"/>
          <ac:spMkLst>
            <pc:docMk/>
            <pc:sldMk cId="4204450020" sldId="269"/>
            <ac:spMk id="3" creationId="{05C06C0F-936E-AD2A-1C85-8757CBF43B54}"/>
          </ac:spMkLst>
        </pc:spChg>
        <pc:spChg chg="add del">
          <ac:chgData name="Huerta Mejia, Emilio Angel" userId="8421d7ec-4669-4ee2-bab4-7c19f76c0caa" providerId="ADAL" clId="{737B388A-F7A9-4CD0-BB73-CFC14E426C78}" dt="2024-10-29T23:55:57.673" v="1612" actId="26606"/>
          <ac:spMkLst>
            <pc:docMk/>
            <pc:sldMk cId="4204450020" sldId="269"/>
            <ac:spMk id="9" creationId="{82184FF4-7029-4ED7-813A-192E60608764}"/>
          </ac:spMkLst>
        </pc:spChg>
        <pc:spChg chg="add del">
          <ac:chgData name="Huerta Mejia, Emilio Angel" userId="8421d7ec-4669-4ee2-bab4-7c19f76c0caa" providerId="ADAL" clId="{737B388A-F7A9-4CD0-BB73-CFC14E426C78}" dt="2024-10-29T23:55:57.673" v="1612" actId="26606"/>
          <ac:spMkLst>
            <pc:docMk/>
            <pc:sldMk cId="4204450020" sldId="269"/>
            <ac:spMk id="11" creationId="{AAA7AB09-557C-41AD-9113-FF9F68FA1035}"/>
          </ac:spMkLst>
        </pc:spChg>
        <pc:spChg chg="add del">
          <ac:chgData name="Huerta Mejia, Emilio Angel" userId="8421d7ec-4669-4ee2-bab4-7c19f76c0caa" providerId="ADAL" clId="{737B388A-F7A9-4CD0-BB73-CFC14E426C78}" dt="2024-10-29T23:55:57.673" v="1612" actId="26606"/>
          <ac:spMkLst>
            <pc:docMk/>
            <pc:sldMk cId="4204450020" sldId="269"/>
            <ac:spMk id="13" creationId="{EF99ECAA-1F11-4937-BBA6-51935AB44C9D}"/>
          </ac:spMkLst>
        </pc:spChg>
        <pc:spChg chg="add del">
          <ac:chgData name="Huerta Mejia, Emilio Angel" userId="8421d7ec-4669-4ee2-bab4-7c19f76c0caa" providerId="ADAL" clId="{737B388A-F7A9-4CD0-BB73-CFC14E426C78}" dt="2024-10-29T23:55:57.673" v="1612" actId="26606"/>
          <ac:spMkLst>
            <pc:docMk/>
            <pc:sldMk cId="4204450020" sldId="269"/>
            <ac:spMk id="21" creationId="{1DB043B4-68C6-45B9-82AC-A5800EADB8DB}"/>
          </ac:spMkLst>
        </pc:spChg>
        <pc:spChg chg="add del">
          <ac:chgData name="Huerta Mejia, Emilio Angel" userId="8421d7ec-4669-4ee2-bab4-7c19f76c0caa" providerId="ADAL" clId="{737B388A-F7A9-4CD0-BB73-CFC14E426C78}" dt="2024-10-29T23:55:57.673" v="1612" actId="26606"/>
          <ac:spMkLst>
            <pc:docMk/>
            <pc:sldMk cId="4204450020" sldId="269"/>
            <ac:spMk id="27" creationId="{41AC6C06-99FE-4BA1-BC82-8406A424CD67}"/>
          </ac:spMkLst>
        </pc:spChg>
        <pc:spChg chg="add del">
          <ac:chgData name="Huerta Mejia, Emilio Angel" userId="8421d7ec-4669-4ee2-bab4-7c19f76c0caa" providerId="ADAL" clId="{737B388A-F7A9-4CD0-BB73-CFC14E426C78}" dt="2024-10-29T23:55:57.673" v="1612" actId="26606"/>
          <ac:spMkLst>
            <pc:docMk/>
            <pc:sldMk cId="4204450020" sldId="269"/>
            <ac:spMk id="29" creationId="{7AEC842D-C905-4DEA-B1C3-CA51995C572A}"/>
          </ac:spMkLst>
        </pc:spChg>
        <pc:spChg chg="add del">
          <ac:chgData name="Huerta Mejia, Emilio Angel" userId="8421d7ec-4669-4ee2-bab4-7c19f76c0caa" providerId="ADAL" clId="{737B388A-F7A9-4CD0-BB73-CFC14E426C78}" dt="2024-10-29T23:58:45.544" v="1975" actId="26606"/>
          <ac:spMkLst>
            <pc:docMk/>
            <pc:sldMk cId="4204450020" sldId="269"/>
            <ac:spMk id="31" creationId="{A5931BE0-4B93-4D6C-878E-ACC59D6B4587}"/>
          </ac:spMkLst>
        </pc:spChg>
        <pc:spChg chg="add mod">
          <ac:chgData name="Huerta Mejia, Emilio Angel" userId="8421d7ec-4669-4ee2-bab4-7c19f76c0caa" providerId="ADAL" clId="{737B388A-F7A9-4CD0-BB73-CFC14E426C78}" dt="2024-10-30T00:02:12.126" v="2513" actId="20577"/>
          <ac:spMkLst>
            <pc:docMk/>
            <pc:sldMk cId="4204450020" sldId="269"/>
            <ac:spMk id="32" creationId="{05C06C0F-936E-AD2A-1C85-8757CBF43B54}"/>
          </ac:spMkLst>
        </pc:spChg>
        <pc:spChg chg="add del">
          <ac:chgData name="Huerta Mejia, Emilio Angel" userId="8421d7ec-4669-4ee2-bab4-7c19f76c0caa" providerId="ADAL" clId="{737B388A-F7A9-4CD0-BB73-CFC14E426C78}" dt="2024-10-29T23:58:45.544" v="1975" actId="26606"/>
          <ac:spMkLst>
            <pc:docMk/>
            <pc:sldMk cId="4204450020" sldId="269"/>
            <ac:spMk id="33" creationId="{6FF3A87B-2255-45E0-A551-C11FAF93290C}"/>
          </ac:spMkLst>
        </pc:spChg>
        <pc:spChg chg="add">
          <ac:chgData name="Huerta Mejia, Emilio Angel" userId="8421d7ec-4669-4ee2-bab4-7c19f76c0caa" providerId="ADAL" clId="{737B388A-F7A9-4CD0-BB73-CFC14E426C78}" dt="2024-10-29T23:58:45.544" v="1975" actId="26606"/>
          <ac:spMkLst>
            <pc:docMk/>
            <pc:sldMk cId="4204450020" sldId="269"/>
            <ac:spMk id="38" creationId="{A5931BE0-4B93-4D6C-878E-ACC59D6B4587}"/>
          </ac:spMkLst>
        </pc:spChg>
        <pc:grpChg chg="add del">
          <ac:chgData name="Huerta Mejia, Emilio Angel" userId="8421d7ec-4669-4ee2-bab4-7c19f76c0caa" providerId="ADAL" clId="{737B388A-F7A9-4CD0-BB73-CFC14E426C78}" dt="2024-10-29T23:55:57.673" v="1612" actId="26606"/>
          <ac:grpSpMkLst>
            <pc:docMk/>
            <pc:sldMk cId="4204450020" sldId="269"/>
            <ac:grpSpMk id="15" creationId="{79DE9FAB-6BBA-4CFE-B67D-77B47F01ECA4}"/>
          </ac:grpSpMkLst>
        </pc:grpChg>
        <pc:grpChg chg="add del">
          <ac:chgData name="Huerta Mejia, Emilio Angel" userId="8421d7ec-4669-4ee2-bab4-7c19f76c0caa" providerId="ADAL" clId="{737B388A-F7A9-4CD0-BB73-CFC14E426C78}" dt="2024-10-29T23:55:57.673" v="1612" actId="26606"/>
          <ac:grpSpMkLst>
            <pc:docMk/>
            <pc:sldMk cId="4204450020" sldId="269"/>
            <ac:grpSpMk id="23" creationId="{4592A8CB-0B0A-43A5-86F4-712B0C469671}"/>
          </ac:grpSpMkLst>
        </pc:grpChg>
        <pc:picChg chg="add mod">
          <ac:chgData name="Huerta Mejia, Emilio Angel" userId="8421d7ec-4669-4ee2-bab4-7c19f76c0caa" providerId="ADAL" clId="{737B388A-F7A9-4CD0-BB73-CFC14E426C78}" dt="2024-10-29T23:58:45.544" v="1975" actId="26606"/>
          <ac:picMkLst>
            <pc:docMk/>
            <pc:sldMk cId="4204450020" sldId="269"/>
            <ac:picMk id="4" creationId="{67350710-9C70-93B9-EE51-518A59E951C8}"/>
          </ac:picMkLst>
        </pc:picChg>
      </pc:sldChg>
      <pc:sldChg chg="addSp delSp modSp new mod setBg">
        <pc:chgData name="Huerta Mejia, Emilio Angel" userId="8421d7ec-4669-4ee2-bab4-7c19f76c0caa" providerId="ADAL" clId="{737B388A-F7A9-4CD0-BB73-CFC14E426C78}" dt="2024-10-30T00:18:40.360" v="2612" actId="1076"/>
        <pc:sldMkLst>
          <pc:docMk/>
          <pc:sldMk cId="1205821227" sldId="270"/>
        </pc:sldMkLst>
        <pc:spChg chg="del mod">
          <ac:chgData name="Huerta Mejia, Emilio Angel" userId="8421d7ec-4669-4ee2-bab4-7c19f76c0caa" providerId="ADAL" clId="{737B388A-F7A9-4CD0-BB73-CFC14E426C78}" dt="2024-10-30T00:18:33.602" v="2608" actId="21"/>
          <ac:spMkLst>
            <pc:docMk/>
            <pc:sldMk cId="1205821227" sldId="270"/>
            <ac:spMk id="2" creationId="{46D0AFC0-612E-B01C-B045-4ED3CA56D40D}"/>
          </ac:spMkLst>
        </pc:spChg>
        <pc:spChg chg="del mod">
          <ac:chgData name="Huerta Mejia, Emilio Angel" userId="8421d7ec-4669-4ee2-bab4-7c19f76c0caa" providerId="ADAL" clId="{737B388A-F7A9-4CD0-BB73-CFC14E426C78}" dt="2024-10-30T00:06:18.338" v="2598"/>
          <ac:spMkLst>
            <pc:docMk/>
            <pc:sldMk cId="1205821227" sldId="270"/>
            <ac:spMk id="3" creationId="{70CE87DC-F7D2-EA92-621B-CE2222A3F9FB}"/>
          </ac:spMkLst>
        </pc:spChg>
        <pc:spChg chg="add del">
          <ac:chgData name="Huerta Mejia, Emilio Angel" userId="8421d7ec-4669-4ee2-bab4-7c19f76c0caa" providerId="ADAL" clId="{737B388A-F7A9-4CD0-BB73-CFC14E426C78}" dt="2024-10-30T00:18:16.809" v="2607" actId="26606"/>
          <ac:spMkLst>
            <pc:docMk/>
            <pc:sldMk cId="1205821227" sldId="270"/>
            <ac:spMk id="9" creationId="{A5931BE0-4B93-4D6C-878E-ACC59D6B4587}"/>
          </ac:spMkLst>
        </pc:spChg>
        <pc:spChg chg="add del">
          <ac:chgData name="Huerta Mejia, Emilio Angel" userId="8421d7ec-4669-4ee2-bab4-7c19f76c0caa" providerId="ADAL" clId="{737B388A-F7A9-4CD0-BB73-CFC14E426C78}" dt="2024-10-30T00:06:50.061" v="2604" actId="26606"/>
          <ac:spMkLst>
            <pc:docMk/>
            <pc:sldMk cId="1205821227" sldId="270"/>
            <ac:spMk id="13" creationId="{1F4D1E0D-D638-A5CE-D14E-9EC3899FD2E2}"/>
          </ac:spMkLst>
        </pc:spChg>
        <pc:spChg chg="add">
          <ac:chgData name="Huerta Mejia, Emilio Angel" userId="8421d7ec-4669-4ee2-bab4-7c19f76c0caa" providerId="ADAL" clId="{737B388A-F7A9-4CD0-BB73-CFC14E426C78}" dt="2024-10-30T00:18:16.809" v="2607" actId="26606"/>
          <ac:spMkLst>
            <pc:docMk/>
            <pc:sldMk cId="1205821227" sldId="270"/>
            <ac:spMk id="14" creationId="{82184FF4-7029-4ED7-813A-192E60608764}"/>
          </ac:spMkLst>
        </pc:spChg>
        <pc:spChg chg="add del">
          <ac:chgData name="Huerta Mejia, Emilio Angel" userId="8421d7ec-4669-4ee2-bab4-7c19f76c0caa" providerId="ADAL" clId="{737B388A-F7A9-4CD0-BB73-CFC14E426C78}" dt="2024-10-30T00:06:50.061" v="2604" actId="26606"/>
          <ac:spMkLst>
            <pc:docMk/>
            <pc:sldMk cId="1205821227" sldId="270"/>
            <ac:spMk id="16" creationId="{A5931BE0-4B93-4D6C-878E-ACC59D6B4587}"/>
          </ac:spMkLst>
        </pc:spChg>
        <pc:spChg chg="add del">
          <ac:chgData name="Huerta Mejia, Emilio Angel" userId="8421d7ec-4669-4ee2-bab4-7c19f76c0caa" providerId="ADAL" clId="{737B388A-F7A9-4CD0-BB73-CFC14E426C78}" dt="2024-10-30T00:06:50.061" v="2604" actId="26606"/>
          <ac:spMkLst>
            <pc:docMk/>
            <pc:sldMk cId="1205821227" sldId="270"/>
            <ac:spMk id="18" creationId="{C5D31EF7-7A67-43B2-8B5E-B4A6241B1A83}"/>
          </ac:spMkLst>
        </pc:spChg>
        <pc:spChg chg="add del">
          <ac:chgData name="Huerta Mejia, Emilio Angel" userId="8421d7ec-4669-4ee2-bab4-7c19f76c0caa" providerId="ADAL" clId="{737B388A-F7A9-4CD0-BB73-CFC14E426C78}" dt="2024-10-30T00:18:16.796" v="2606" actId="26606"/>
          <ac:spMkLst>
            <pc:docMk/>
            <pc:sldMk cId="1205821227" sldId="270"/>
            <ac:spMk id="21" creationId="{A5931BE0-4B93-4D6C-878E-ACC59D6B4587}"/>
          </ac:spMkLst>
        </pc:spChg>
        <pc:spChg chg="add del">
          <ac:chgData name="Huerta Mejia, Emilio Angel" userId="8421d7ec-4669-4ee2-bab4-7c19f76c0caa" providerId="ADAL" clId="{737B388A-F7A9-4CD0-BB73-CFC14E426C78}" dt="2024-10-30T00:18:16.796" v="2606" actId="26606"/>
          <ac:spMkLst>
            <pc:docMk/>
            <pc:sldMk cId="1205821227" sldId="270"/>
            <ac:spMk id="27" creationId="{9FF923D5-C9DA-5CA0-04C3-5535BC7032AF}"/>
          </ac:spMkLst>
        </pc:spChg>
        <pc:spChg chg="add">
          <ac:chgData name="Huerta Mejia, Emilio Angel" userId="8421d7ec-4669-4ee2-bab4-7c19f76c0caa" providerId="ADAL" clId="{737B388A-F7A9-4CD0-BB73-CFC14E426C78}" dt="2024-10-30T00:18:16.809" v="2607" actId="26606"/>
          <ac:spMkLst>
            <pc:docMk/>
            <pc:sldMk cId="1205821227" sldId="270"/>
            <ac:spMk id="31" creationId="{AAA7AB09-557C-41AD-9113-FF9F68FA1035}"/>
          </ac:spMkLst>
        </pc:spChg>
        <pc:spChg chg="add">
          <ac:chgData name="Huerta Mejia, Emilio Angel" userId="8421d7ec-4669-4ee2-bab4-7c19f76c0caa" providerId="ADAL" clId="{737B388A-F7A9-4CD0-BB73-CFC14E426C78}" dt="2024-10-30T00:18:16.809" v="2607" actId="26606"/>
          <ac:spMkLst>
            <pc:docMk/>
            <pc:sldMk cId="1205821227" sldId="270"/>
            <ac:spMk id="32" creationId="{F77FE770-280D-4DDD-96A8-7FD8E9BC312C}"/>
          </ac:spMkLst>
        </pc:spChg>
        <pc:spChg chg="add">
          <ac:chgData name="Huerta Mejia, Emilio Angel" userId="8421d7ec-4669-4ee2-bab4-7c19f76c0caa" providerId="ADAL" clId="{737B388A-F7A9-4CD0-BB73-CFC14E426C78}" dt="2024-10-30T00:18:16.809" v="2607" actId="26606"/>
          <ac:spMkLst>
            <pc:docMk/>
            <pc:sldMk cId="1205821227" sldId="270"/>
            <ac:spMk id="33" creationId="{EF99ECAA-1F11-4937-BBA6-51935AB44C9D}"/>
          </ac:spMkLst>
        </pc:spChg>
        <pc:spChg chg="add">
          <ac:chgData name="Huerta Mejia, Emilio Angel" userId="8421d7ec-4669-4ee2-bab4-7c19f76c0caa" providerId="ADAL" clId="{737B388A-F7A9-4CD0-BB73-CFC14E426C78}" dt="2024-10-30T00:18:16.809" v="2607" actId="26606"/>
          <ac:spMkLst>
            <pc:docMk/>
            <pc:sldMk cId="1205821227" sldId="270"/>
            <ac:spMk id="34" creationId="{63437291-597B-452C-9CD1-AAA2D823DF54}"/>
          </ac:spMkLst>
        </pc:spChg>
        <pc:spChg chg="add">
          <ac:chgData name="Huerta Mejia, Emilio Angel" userId="8421d7ec-4669-4ee2-bab4-7c19f76c0caa" providerId="ADAL" clId="{737B388A-F7A9-4CD0-BB73-CFC14E426C78}" dt="2024-10-30T00:18:16.809" v="2607" actId="26606"/>
          <ac:spMkLst>
            <pc:docMk/>
            <pc:sldMk cId="1205821227" sldId="270"/>
            <ac:spMk id="36" creationId="{CF07E0C9-4EB6-4A7B-809B-0C5C5E21361A}"/>
          </ac:spMkLst>
        </pc:spChg>
        <pc:spChg chg="add">
          <ac:chgData name="Huerta Mejia, Emilio Angel" userId="8421d7ec-4669-4ee2-bab4-7c19f76c0caa" providerId="ADAL" clId="{737B388A-F7A9-4CD0-BB73-CFC14E426C78}" dt="2024-10-30T00:18:16.809" v="2607" actId="26606"/>
          <ac:spMkLst>
            <pc:docMk/>
            <pc:sldMk cId="1205821227" sldId="270"/>
            <ac:spMk id="38" creationId="{6D5AEBCB-3691-4336-A5FB-0B0991ADA895}"/>
          </ac:spMkLst>
        </pc:spChg>
        <pc:spChg chg="add">
          <ac:chgData name="Huerta Mejia, Emilio Angel" userId="8421d7ec-4669-4ee2-bab4-7c19f76c0caa" providerId="ADAL" clId="{737B388A-F7A9-4CD0-BB73-CFC14E426C78}" dt="2024-10-30T00:18:16.809" v="2607" actId="26606"/>
          <ac:spMkLst>
            <pc:docMk/>
            <pc:sldMk cId="1205821227" sldId="270"/>
            <ac:spMk id="42" creationId="{1DB043B4-68C6-45B9-82AC-A5800EADB8DB}"/>
          </ac:spMkLst>
        </pc:spChg>
        <pc:grpChg chg="add del">
          <ac:chgData name="Huerta Mejia, Emilio Angel" userId="8421d7ec-4669-4ee2-bab4-7c19f76c0caa" providerId="ADAL" clId="{737B388A-F7A9-4CD0-BB73-CFC14E426C78}" dt="2024-10-30T00:18:16.796" v="2606" actId="26606"/>
          <ac:grpSpMkLst>
            <pc:docMk/>
            <pc:sldMk cId="1205821227" sldId="270"/>
            <ac:grpSpMk id="22" creationId="{42BF3EAF-F533-4F2E-B9A1-3698984B4C18}"/>
          </ac:grpSpMkLst>
        </pc:grpChg>
        <pc:grpChg chg="add del">
          <ac:chgData name="Huerta Mejia, Emilio Angel" userId="8421d7ec-4669-4ee2-bab4-7c19f76c0caa" providerId="ADAL" clId="{737B388A-F7A9-4CD0-BB73-CFC14E426C78}" dt="2024-10-30T00:18:16.796" v="2606" actId="26606"/>
          <ac:grpSpMkLst>
            <pc:docMk/>
            <pc:sldMk cId="1205821227" sldId="270"/>
            <ac:grpSpMk id="26" creationId="{11BC3F1D-FF1B-45CA-A643-B81A31647F37}"/>
          </ac:grpSpMkLst>
        </pc:grpChg>
        <pc:grpChg chg="add">
          <ac:chgData name="Huerta Mejia, Emilio Angel" userId="8421d7ec-4669-4ee2-bab4-7c19f76c0caa" providerId="ADAL" clId="{737B388A-F7A9-4CD0-BB73-CFC14E426C78}" dt="2024-10-30T00:18:16.809" v="2607" actId="26606"/>
          <ac:grpSpMkLst>
            <pc:docMk/>
            <pc:sldMk cId="1205821227" sldId="270"/>
            <ac:grpSpMk id="28" creationId="{69EC2F64-8F06-4CEE-9EA2-76D0D2124726}"/>
          </ac:grpSpMkLst>
        </pc:grpChg>
        <pc:grpChg chg="add">
          <ac:chgData name="Huerta Mejia, Emilio Angel" userId="8421d7ec-4669-4ee2-bab4-7c19f76c0caa" providerId="ADAL" clId="{737B388A-F7A9-4CD0-BB73-CFC14E426C78}" dt="2024-10-30T00:18:16.809" v="2607" actId="26606"/>
          <ac:grpSpMkLst>
            <pc:docMk/>
            <pc:sldMk cId="1205821227" sldId="270"/>
            <ac:grpSpMk id="35" creationId="{79DE9FAB-6BBA-4CFE-B67D-77B47F01ECA4}"/>
          </ac:grpSpMkLst>
        </pc:grpChg>
        <pc:picChg chg="add mod">
          <ac:chgData name="Huerta Mejia, Emilio Angel" userId="8421d7ec-4669-4ee2-bab4-7c19f76c0caa" providerId="ADAL" clId="{737B388A-F7A9-4CD0-BB73-CFC14E426C78}" dt="2024-10-30T00:18:40.360" v="2612" actId="1076"/>
          <ac:picMkLst>
            <pc:docMk/>
            <pc:sldMk cId="1205821227" sldId="270"/>
            <ac:picMk id="4" creationId="{10B8757E-E013-9A47-B4F4-FFFCBF858C00}"/>
          </ac:picMkLst>
        </pc:picChg>
        <pc:picChg chg="add mod ord">
          <ac:chgData name="Huerta Mejia, Emilio Angel" userId="8421d7ec-4669-4ee2-bab4-7c19f76c0caa" providerId="ADAL" clId="{737B388A-F7A9-4CD0-BB73-CFC14E426C78}" dt="2024-10-30T00:18:37.226" v="2611" actId="1076"/>
          <ac:picMkLst>
            <pc:docMk/>
            <pc:sldMk cId="1205821227" sldId="270"/>
            <ac:picMk id="5" creationId="{ADB5C670-F8D5-E9F4-3CAF-A5B84A0189FB}"/>
          </ac:picMkLst>
        </pc:picChg>
      </pc:sldChg>
    </pc:docChg>
  </pc:docChgLst>
  <pc:docChgLst>
    <pc:chgData name="Huerta Mejia, Emilio Angel" userId="S::ehuertamejia@una.edu::8421d7ec-4669-4ee2-bab4-7c19f76c0caa" providerId="AD" clId="Web-{12CAEE08-47B4-710E-F3EB-6861A02F7CA0}"/>
    <pc:docChg chg="addSld modSld">
      <pc:chgData name="Huerta Mejia, Emilio Angel" userId="S::ehuertamejia@una.edu::8421d7ec-4669-4ee2-bab4-7c19f76c0caa" providerId="AD" clId="Web-{12CAEE08-47B4-710E-F3EB-6861A02F7CA0}" dt="2024-10-27T00:40:36.096" v="16" actId="20577"/>
      <pc:docMkLst>
        <pc:docMk/>
      </pc:docMkLst>
      <pc:sldChg chg="modSp new">
        <pc:chgData name="Huerta Mejia, Emilio Angel" userId="S::ehuertamejia@una.edu::8421d7ec-4669-4ee2-bab4-7c19f76c0caa" providerId="AD" clId="Web-{12CAEE08-47B4-710E-F3EB-6861A02F7CA0}" dt="2024-10-27T00:40:36.096" v="16" actId="20577"/>
        <pc:sldMkLst>
          <pc:docMk/>
          <pc:sldMk cId="2258661430" sldId="258"/>
        </pc:sldMkLst>
        <pc:spChg chg="mod">
          <ac:chgData name="Huerta Mejia, Emilio Angel" userId="S::ehuertamejia@una.edu::8421d7ec-4669-4ee2-bab4-7c19f76c0caa" providerId="AD" clId="Web-{12CAEE08-47B4-710E-F3EB-6861A02F7CA0}" dt="2024-10-27T00:40:36.096" v="16" actId="20577"/>
          <ac:spMkLst>
            <pc:docMk/>
            <pc:sldMk cId="2258661430" sldId="258"/>
            <ac:spMk id="2" creationId="{4D74A2B5-E7A1-0FA3-8C82-74C0FFF86F55}"/>
          </ac:spMkLst>
        </pc:spChg>
        <pc:spChg chg="mod">
          <ac:chgData name="Huerta Mejia, Emilio Angel" userId="S::ehuertamejia@una.edu::8421d7ec-4669-4ee2-bab4-7c19f76c0caa" providerId="AD" clId="Web-{12CAEE08-47B4-710E-F3EB-6861A02F7CA0}" dt="2024-10-27T00:39:49.533" v="14" actId="20577"/>
          <ac:spMkLst>
            <pc:docMk/>
            <pc:sldMk cId="2258661430" sldId="258"/>
            <ac:spMk id="3" creationId="{65875C3B-61BC-E430-5B2D-7194A6CEA350}"/>
          </ac:spMkLst>
        </pc:spChg>
      </pc:sldChg>
    </pc:docChg>
  </pc:docChgLst>
  <pc:docChgLst>
    <pc:chgData name="Moore, Kelson Thomas" userId="S::kmoore22@una.edu::e46659d6-ec38-4996-83b8-d444b6bb9823" providerId="AD" clId="Web-{1C4C09FF-2FBC-91A5-930C-94E89E368F6E}"/>
    <pc:docChg chg="addSld modSld">
      <pc:chgData name="Moore, Kelson Thomas" userId="S::kmoore22@una.edu::e46659d6-ec38-4996-83b8-d444b6bb9823" providerId="AD" clId="Web-{1C4C09FF-2FBC-91A5-930C-94E89E368F6E}" dt="2024-10-28T05:07:48.645" v="884"/>
      <pc:docMkLst>
        <pc:docMk/>
      </pc:docMkLst>
      <pc:sldChg chg="modSp">
        <pc:chgData name="Moore, Kelson Thomas" userId="S::kmoore22@una.edu::e46659d6-ec38-4996-83b8-d444b6bb9823" providerId="AD" clId="Web-{1C4C09FF-2FBC-91A5-930C-94E89E368F6E}" dt="2024-10-28T04:32:42.256" v="29" actId="14100"/>
        <pc:sldMkLst>
          <pc:docMk/>
          <pc:sldMk cId="2258661430" sldId="258"/>
        </pc:sldMkLst>
        <pc:spChg chg="mod">
          <ac:chgData name="Moore, Kelson Thomas" userId="S::kmoore22@una.edu::e46659d6-ec38-4996-83b8-d444b6bb9823" providerId="AD" clId="Web-{1C4C09FF-2FBC-91A5-930C-94E89E368F6E}" dt="2024-10-28T04:32:42.256" v="29" actId="14100"/>
          <ac:spMkLst>
            <pc:docMk/>
            <pc:sldMk cId="2258661430" sldId="258"/>
            <ac:spMk id="3" creationId="{65875C3B-61BC-E430-5B2D-7194A6CEA350}"/>
          </ac:spMkLst>
        </pc:spChg>
      </pc:sldChg>
      <pc:sldChg chg="modSp">
        <pc:chgData name="Moore, Kelson Thomas" userId="S::kmoore22@una.edu::e46659d6-ec38-4996-83b8-d444b6bb9823" providerId="AD" clId="Web-{1C4C09FF-2FBC-91A5-930C-94E89E368F6E}" dt="2024-10-28T03:04:14.288" v="7" actId="20577"/>
        <pc:sldMkLst>
          <pc:docMk/>
          <pc:sldMk cId="3923265962" sldId="259"/>
        </pc:sldMkLst>
        <pc:spChg chg="mod">
          <ac:chgData name="Moore, Kelson Thomas" userId="S::kmoore22@una.edu::e46659d6-ec38-4996-83b8-d444b6bb9823" providerId="AD" clId="Web-{1C4C09FF-2FBC-91A5-930C-94E89E368F6E}" dt="2024-10-28T03:04:10.460" v="6" actId="20577"/>
          <ac:spMkLst>
            <pc:docMk/>
            <pc:sldMk cId="3923265962" sldId="259"/>
            <ac:spMk id="2" creationId="{8AE3358F-2B82-5F46-EC54-7750DBDB1FB1}"/>
          </ac:spMkLst>
        </pc:spChg>
        <pc:spChg chg="mod">
          <ac:chgData name="Moore, Kelson Thomas" userId="S::kmoore22@una.edu::e46659d6-ec38-4996-83b8-d444b6bb9823" providerId="AD" clId="Web-{1C4C09FF-2FBC-91A5-930C-94E89E368F6E}" dt="2024-10-28T03:04:14.288" v="7" actId="20577"/>
          <ac:spMkLst>
            <pc:docMk/>
            <pc:sldMk cId="3923265962" sldId="259"/>
            <ac:spMk id="3" creationId="{58FDD430-BFB7-8279-5993-DD40CFB41045}"/>
          </ac:spMkLst>
        </pc:spChg>
      </pc:sldChg>
      <pc:sldChg chg="addSp delSp modSp new">
        <pc:chgData name="Moore, Kelson Thomas" userId="S::kmoore22@una.edu::e46659d6-ec38-4996-83b8-d444b6bb9823" providerId="AD" clId="Web-{1C4C09FF-2FBC-91A5-930C-94E89E368F6E}" dt="2024-10-28T05:07:27.488" v="883" actId="1076"/>
        <pc:sldMkLst>
          <pc:docMk/>
          <pc:sldMk cId="4234596102" sldId="262"/>
        </pc:sldMkLst>
        <pc:spChg chg="mod">
          <ac:chgData name="Moore, Kelson Thomas" userId="S::kmoore22@una.edu::e46659d6-ec38-4996-83b8-d444b6bb9823" providerId="AD" clId="Web-{1C4C09FF-2FBC-91A5-930C-94E89E368F6E}" dt="2024-10-28T04:54:39.246" v="470" actId="1076"/>
          <ac:spMkLst>
            <pc:docMk/>
            <pc:sldMk cId="4234596102" sldId="262"/>
            <ac:spMk id="2" creationId="{22F3F287-91BC-7008-3805-DEEBA47130E5}"/>
          </ac:spMkLst>
        </pc:spChg>
        <pc:spChg chg="del">
          <ac:chgData name="Moore, Kelson Thomas" userId="S::kmoore22@una.edu::e46659d6-ec38-4996-83b8-d444b6bb9823" providerId="AD" clId="Web-{1C4C09FF-2FBC-91A5-930C-94E89E368F6E}" dt="2024-10-28T04:33:07.101" v="30"/>
          <ac:spMkLst>
            <pc:docMk/>
            <pc:sldMk cId="4234596102" sldId="262"/>
            <ac:spMk id="3" creationId="{3D27188E-5DE1-EE44-ED9B-0098A884C6FC}"/>
          </ac:spMkLst>
        </pc:spChg>
        <pc:spChg chg="add mod">
          <ac:chgData name="Moore, Kelson Thomas" userId="S::kmoore22@una.edu::e46659d6-ec38-4996-83b8-d444b6bb9823" providerId="AD" clId="Web-{1C4C09FF-2FBC-91A5-930C-94E89E368F6E}" dt="2024-10-28T05:07:27.488" v="882" actId="1076"/>
          <ac:spMkLst>
            <pc:docMk/>
            <pc:sldMk cId="4234596102" sldId="262"/>
            <ac:spMk id="3" creationId="{A5C3DB9E-2DC0-946E-FDD6-B5A33D3D8E3A}"/>
          </ac:spMkLst>
        </pc:spChg>
        <pc:spChg chg="add del mod">
          <ac:chgData name="Moore, Kelson Thomas" userId="S::kmoore22@una.edu::e46659d6-ec38-4996-83b8-d444b6bb9823" providerId="AD" clId="Web-{1C4C09FF-2FBC-91A5-930C-94E89E368F6E}" dt="2024-10-28T04:32:26.755" v="22"/>
          <ac:spMkLst>
            <pc:docMk/>
            <pc:sldMk cId="4234596102" sldId="262"/>
            <ac:spMk id="4" creationId="{2799590E-7004-5AB1-2E8D-DCBB5042B3C7}"/>
          </ac:spMkLst>
        </pc:spChg>
        <pc:spChg chg="add mod">
          <ac:chgData name="Moore, Kelson Thomas" userId="S::kmoore22@una.edu::e46659d6-ec38-4996-83b8-d444b6bb9823" providerId="AD" clId="Web-{1C4C09FF-2FBC-91A5-930C-94E89E368F6E}" dt="2024-10-28T05:07:27.488" v="883" actId="1076"/>
          <ac:spMkLst>
            <pc:docMk/>
            <pc:sldMk cId="4234596102" sldId="262"/>
            <ac:spMk id="4" creationId="{AC1B0CC9-43E0-1D3B-388A-3EC1C770EBC0}"/>
          </ac:spMkLst>
        </pc:spChg>
        <pc:spChg chg="add mod">
          <ac:chgData name="Moore, Kelson Thomas" userId="S::kmoore22@una.edu::e46659d6-ec38-4996-83b8-d444b6bb9823" providerId="AD" clId="Web-{1C4C09FF-2FBC-91A5-930C-94E89E368F6E}" dt="2024-10-28T05:05:55.422" v="792" actId="20577"/>
          <ac:spMkLst>
            <pc:docMk/>
            <pc:sldMk cId="4234596102" sldId="262"/>
            <ac:spMk id="6" creationId="{77378E02-71F8-6D05-F646-0CF8615C68F4}"/>
          </ac:spMkLst>
        </pc:spChg>
        <pc:spChg chg="add mod">
          <ac:chgData name="Moore, Kelson Thomas" userId="S::kmoore22@una.edu::e46659d6-ec38-4996-83b8-d444b6bb9823" providerId="AD" clId="Web-{1C4C09FF-2FBC-91A5-930C-94E89E368F6E}" dt="2024-10-28T05:07:19.612" v="881" actId="1076"/>
          <ac:spMkLst>
            <pc:docMk/>
            <pc:sldMk cId="4234596102" sldId="262"/>
            <ac:spMk id="7" creationId="{40EC6130-7DDA-055E-C0D9-2D24132AA630}"/>
          </ac:spMkLst>
        </pc:spChg>
        <pc:picChg chg="add mod ord">
          <ac:chgData name="Moore, Kelson Thomas" userId="S::kmoore22@una.edu::e46659d6-ec38-4996-83b8-d444b6bb9823" providerId="AD" clId="Web-{1C4C09FF-2FBC-91A5-930C-94E89E368F6E}" dt="2024-10-28T04:54:20.027" v="465"/>
          <ac:picMkLst>
            <pc:docMk/>
            <pc:sldMk cId="4234596102" sldId="262"/>
            <ac:picMk id="5" creationId="{24B94756-FD96-09B7-68EB-2E9898951C16}"/>
          </ac:picMkLst>
        </pc:picChg>
      </pc:sldChg>
      <pc:sldChg chg="addSp delSp modSp new">
        <pc:chgData name="Moore, Kelson Thomas" userId="S::kmoore22@una.edu::e46659d6-ec38-4996-83b8-d444b6bb9823" providerId="AD" clId="Web-{1C4C09FF-2FBC-91A5-930C-94E89E368F6E}" dt="2024-10-28T04:53:05.071" v="463" actId="1076"/>
        <pc:sldMkLst>
          <pc:docMk/>
          <pc:sldMk cId="1585914029" sldId="263"/>
        </pc:sldMkLst>
        <pc:spChg chg="mod">
          <ac:chgData name="Moore, Kelson Thomas" userId="S::kmoore22@una.edu::e46659d6-ec38-4996-83b8-d444b6bb9823" providerId="AD" clId="Web-{1C4C09FF-2FBC-91A5-930C-94E89E368F6E}" dt="2024-10-28T04:39:25.106" v="59" actId="1076"/>
          <ac:spMkLst>
            <pc:docMk/>
            <pc:sldMk cId="1585914029" sldId="263"/>
            <ac:spMk id="2" creationId="{FF187C4B-6643-F6A4-DDB2-AE053FA0A8BF}"/>
          </ac:spMkLst>
        </pc:spChg>
        <pc:spChg chg="add mod">
          <ac:chgData name="Moore, Kelson Thomas" userId="S::kmoore22@una.edu::e46659d6-ec38-4996-83b8-d444b6bb9823" providerId="AD" clId="Web-{1C4C09FF-2FBC-91A5-930C-94E89E368F6E}" dt="2024-10-28T04:52:57.774" v="462" actId="1076"/>
          <ac:spMkLst>
            <pc:docMk/>
            <pc:sldMk cId="1585914029" sldId="263"/>
            <ac:spMk id="3" creationId="{52DCE8F0-3508-7E83-23F3-83759636CC3C}"/>
          </ac:spMkLst>
        </pc:spChg>
        <pc:spChg chg="del">
          <ac:chgData name="Moore, Kelson Thomas" userId="S::kmoore22@una.edu::e46659d6-ec38-4996-83b8-d444b6bb9823" providerId="AD" clId="Web-{1C4C09FF-2FBC-91A5-930C-94E89E368F6E}" dt="2024-10-28T04:35:35.967" v="46"/>
          <ac:spMkLst>
            <pc:docMk/>
            <pc:sldMk cId="1585914029" sldId="263"/>
            <ac:spMk id="3" creationId="{A129E706-C281-B6E8-58F6-CDF8DD0A1C84}"/>
          </ac:spMkLst>
        </pc:spChg>
        <pc:spChg chg="add mod ord">
          <ac:chgData name="Moore, Kelson Thomas" userId="S::kmoore22@una.edu::e46659d6-ec38-4996-83b8-d444b6bb9823" providerId="AD" clId="Web-{1C4C09FF-2FBC-91A5-930C-94E89E368F6E}" dt="2024-10-28T04:52:46.915" v="460" actId="1076"/>
          <ac:spMkLst>
            <pc:docMk/>
            <pc:sldMk cId="1585914029" sldId="263"/>
            <ac:spMk id="5" creationId="{B37EC11C-FE60-6C47-A7C7-80573A9B6330}"/>
          </ac:spMkLst>
        </pc:spChg>
        <pc:spChg chg="add mod">
          <ac:chgData name="Moore, Kelson Thomas" userId="S::kmoore22@una.edu::e46659d6-ec38-4996-83b8-d444b6bb9823" providerId="AD" clId="Web-{1C4C09FF-2FBC-91A5-930C-94E89E368F6E}" dt="2024-10-28T04:53:05.071" v="463" actId="1076"/>
          <ac:spMkLst>
            <pc:docMk/>
            <pc:sldMk cId="1585914029" sldId="263"/>
            <ac:spMk id="6" creationId="{D907BBEE-0C08-AA8D-1716-DFF05CABB09D}"/>
          </ac:spMkLst>
        </pc:spChg>
        <pc:picChg chg="add mod ord">
          <ac:chgData name="Moore, Kelson Thomas" userId="S::kmoore22@una.edu::e46659d6-ec38-4996-83b8-d444b6bb9823" providerId="AD" clId="Web-{1C4C09FF-2FBC-91A5-930C-94E89E368F6E}" dt="2024-10-28T04:36:21.239" v="50" actId="14100"/>
          <ac:picMkLst>
            <pc:docMk/>
            <pc:sldMk cId="1585914029" sldId="263"/>
            <ac:picMk id="4" creationId="{C2240ABD-F0E4-6FCB-30AF-9DDF62028288}"/>
          </ac:picMkLst>
        </pc:picChg>
      </pc:sldChg>
      <pc:sldChg chg="new">
        <pc:chgData name="Moore, Kelson Thomas" userId="S::kmoore22@una.edu::e46659d6-ec38-4996-83b8-d444b6bb9823" providerId="AD" clId="Web-{1C4C09FF-2FBC-91A5-930C-94E89E368F6E}" dt="2024-10-28T05:07:48.645" v="884"/>
        <pc:sldMkLst>
          <pc:docMk/>
          <pc:sldMk cId="494499242" sldId="264"/>
        </pc:sldMkLst>
      </pc:sldChg>
    </pc:docChg>
  </pc:docChgLst>
  <pc:docChgLst>
    <pc:chgData name="Moore, Kelson Thomas" userId="S::kmoore22@una.edu::e46659d6-ec38-4996-83b8-d444b6bb9823" providerId="AD" clId="Web-{134EA03E-69A6-9F69-28AF-28CA68F12CF5}"/>
    <pc:docChg chg="addSld modSld">
      <pc:chgData name="Moore, Kelson Thomas" userId="S::kmoore22@una.edu::e46659d6-ec38-4996-83b8-d444b6bb9823" providerId="AD" clId="Web-{134EA03E-69A6-9F69-28AF-28CA68F12CF5}" dt="2024-10-28T22:56:21.236" v="1165" actId="20577"/>
      <pc:docMkLst>
        <pc:docMk/>
      </pc:docMkLst>
      <pc:sldChg chg="modSp">
        <pc:chgData name="Moore, Kelson Thomas" userId="S::kmoore22@una.edu::e46659d6-ec38-4996-83b8-d444b6bb9823" providerId="AD" clId="Web-{134EA03E-69A6-9F69-28AF-28CA68F12CF5}" dt="2024-10-28T22:56:21.236" v="1165" actId="20577"/>
        <pc:sldMkLst>
          <pc:docMk/>
          <pc:sldMk cId="2258661430" sldId="258"/>
        </pc:sldMkLst>
        <pc:spChg chg="mod">
          <ac:chgData name="Moore, Kelson Thomas" userId="S::kmoore22@una.edu::e46659d6-ec38-4996-83b8-d444b6bb9823" providerId="AD" clId="Web-{134EA03E-69A6-9F69-28AF-28CA68F12CF5}" dt="2024-10-28T22:56:21.236" v="1165" actId="20577"/>
          <ac:spMkLst>
            <pc:docMk/>
            <pc:sldMk cId="2258661430" sldId="258"/>
            <ac:spMk id="3" creationId="{65875C3B-61BC-E430-5B2D-7194A6CEA350}"/>
          </ac:spMkLst>
        </pc:spChg>
      </pc:sldChg>
      <pc:sldChg chg="addSp modSp mod setBg">
        <pc:chgData name="Moore, Kelson Thomas" userId="S::kmoore22@una.edu::e46659d6-ec38-4996-83b8-d444b6bb9823" providerId="AD" clId="Web-{134EA03E-69A6-9F69-28AF-28CA68F12CF5}" dt="2024-10-28T22:21:54.790" v="683" actId="20577"/>
        <pc:sldMkLst>
          <pc:docMk/>
          <pc:sldMk cId="494499242" sldId="264"/>
        </pc:sldMkLst>
        <pc:spChg chg="mod">
          <ac:chgData name="Moore, Kelson Thomas" userId="S::kmoore22@una.edu::e46659d6-ec38-4996-83b8-d444b6bb9823" providerId="AD" clId="Web-{134EA03E-69A6-9F69-28AF-28CA68F12CF5}" dt="2024-10-28T22:02:34.727" v="190" actId="14100"/>
          <ac:spMkLst>
            <pc:docMk/>
            <pc:sldMk cId="494499242" sldId="264"/>
            <ac:spMk id="2" creationId="{0D719DD7-66F5-E266-D627-1EF8442F7896}"/>
          </ac:spMkLst>
        </pc:spChg>
        <pc:spChg chg="mod">
          <ac:chgData name="Moore, Kelson Thomas" userId="S::kmoore22@una.edu::e46659d6-ec38-4996-83b8-d444b6bb9823" providerId="AD" clId="Web-{134EA03E-69A6-9F69-28AF-28CA68F12CF5}" dt="2024-10-28T22:21:54.790" v="683" actId="20577"/>
          <ac:spMkLst>
            <pc:docMk/>
            <pc:sldMk cId="494499242" sldId="264"/>
            <ac:spMk id="3" creationId="{96DBCC8A-AA67-EC4B-0539-5CA5311E859B}"/>
          </ac:spMkLst>
        </pc:spChg>
        <pc:spChg chg="add">
          <ac:chgData name="Moore, Kelson Thomas" userId="S::kmoore22@una.edu::e46659d6-ec38-4996-83b8-d444b6bb9823" providerId="AD" clId="Web-{134EA03E-69A6-9F69-28AF-28CA68F12CF5}" dt="2024-10-28T22:02:28.320" v="189"/>
          <ac:spMkLst>
            <pc:docMk/>
            <pc:sldMk cId="494499242" sldId="264"/>
            <ac:spMk id="9" creationId="{A5931BE0-4B93-4D6C-878E-ACC59D6B4587}"/>
          </ac:spMkLst>
        </pc:spChg>
        <pc:spChg chg="add">
          <ac:chgData name="Moore, Kelson Thomas" userId="S::kmoore22@una.edu::e46659d6-ec38-4996-83b8-d444b6bb9823" providerId="AD" clId="Web-{134EA03E-69A6-9F69-28AF-28CA68F12CF5}" dt="2024-10-28T22:02:28.320" v="189"/>
          <ac:spMkLst>
            <pc:docMk/>
            <pc:sldMk cId="494499242" sldId="264"/>
            <ac:spMk id="16" creationId="{647A77D8-817B-4A9F-86AA-FE781E813DBC}"/>
          </ac:spMkLst>
        </pc:spChg>
        <pc:grpChg chg="add">
          <ac:chgData name="Moore, Kelson Thomas" userId="S::kmoore22@una.edu::e46659d6-ec38-4996-83b8-d444b6bb9823" providerId="AD" clId="Web-{134EA03E-69A6-9F69-28AF-28CA68F12CF5}" dt="2024-10-28T22:02:28.320" v="189"/>
          <ac:grpSpMkLst>
            <pc:docMk/>
            <pc:sldMk cId="494499242" sldId="264"/>
            <ac:grpSpMk id="11" creationId="{183B29DA-9BB8-4BA8-B8E1-8C2B544078C7}"/>
          </ac:grpSpMkLst>
        </pc:grpChg>
        <pc:picChg chg="add mod">
          <ac:chgData name="Moore, Kelson Thomas" userId="S::kmoore22@una.edu::e46659d6-ec38-4996-83b8-d444b6bb9823" providerId="AD" clId="Web-{134EA03E-69A6-9F69-28AF-28CA68F12CF5}" dt="2024-10-28T22:02:48.883" v="193" actId="1076"/>
          <ac:picMkLst>
            <pc:docMk/>
            <pc:sldMk cId="494499242" sldId="264"/>
            <ac:picMk id="4" creationId="{B1DC7E97-421A-FAC3-1A8D-D53ADD02C36F}"/>
          </ac:picMkLst>
        </pc:picChg>
      </pc:sldChg>
      <pc:sldChg chg="addSp modSp new">
        <pc:chgData name="Moore, Kelson Thomas" userId="S::kmoore22@una.edu::e46659d6-ec38-4996-83b8-d444b6bb9823" providerId="AD" clId="Web-{134EA03E-69A6-9F69-28AF-28CA68F12CF5}" dt="2024-10-28T22:47:31.894" v="816" actId="20577"/>
        <pc:sldMkLst>
          <pc:docMk/>
          <pc:sldMk cId="3195436429" sldId="265"/>
        </pc:sldMkLst>
        <pc:spChg chg="mod">
          <ac:chgData name="Moore, Kelson Thomas" userId="S::kmoore22@una.edu::e46659d6-ec38-4996-83b8-d444b6bb9823" providerId="AD" clId="Web-{134EA03E-69A6-9F69-28AF-28CA68F12CF5}" dt="2024-10-28T22:06:53.390" v="223" actId="1076"/>
          <ac:spMkLst>
            <pc:docMk/>
            <pc:sldMk cId="3195436429" sldId="265"/>
            <ac:spMk id="2" creationId="{2925FD93-3BA8-CF66-76C7-705F9270AB7C}"/>
          </ac:spMkLst>
        </pc:spChg>
        <pc:spChg chg="mod">
          <ac:chgData name="Moore, Kelson Thomas" userId="S::kmoore22@una.edu::e46659d6-ec38-4996-83b8-d444b6bb9823" providerId="AD" clId="Web-{134EA03E-69A6-9F69-28AF-28CA68F12CF5}" dt="2024-10-28T22:09:58.926" v="306" actId="14100"/>
          <ac:spMkLst>
            <pc:docMk/>
            <pc:sldMk cId="3195436429" sldId="265"/>
            <ac:spMk id="3" creationId="{CD03C420-624A-93F2-7626-D6E104CA59DE}"/>
          </ac:spMkLst>
        </pc:spChg>
        <pc:spChg chg="add mod">
          <ac:chgData name="Moore, Kelson Thomas" userId="S::kmoore22@una.edu::e46659d6-ec38-4996-83b8-d444b6bb9823" providerId="AD" clId="Web-{134EA03E-69A6-9F69-28AF-28CA68F12CF5}" dt="2024-10-28T22:47:31.894" v="816" actId="20577"/>
          <ac:spMkLst>
            <pc:docMk/>
            <pc:sldMk cId="3195436429" sldId="265"/>
            <ac:spMk id="4" creationId="{6B474360-D570-8E81-7602-5685AB38BFD3}"/>
          </ac:spMkLst>
        </pc:spChg>
      </pc:sldChg>
      <pc:sldChg chg="addSp delSp modSp new">
        <pc:chgData name="Moore, Kelson Thomas" userId="S::kmoore22@una.edu::e46659d6-ec38-4996-83b8-d444b6bb9823" providerId="AD" clId="Web-{134EA03E-69A6-9F69-28AF-28CA68F12CF5}" dt="2024-10-28T22:48:27.630" v="829" actId="1076"/>
        <pc:sldMkLst>
          <pc:docMk/>
          <pc:sldMk cId="1111457342" sldId="266"/>
        </pc:sldMkLst>
        <pc:spChg chg="mod">
          <ac:chgData name="Moore, Kelson Thomas" userId="S::kmoore22@una.edu::e46659d6-ec38-4996-83b8-d444b6bb9823" providerId="AD" clId="Web-{134EA03E-69A6-9F69-28AF-28CA68F12CF5}" dt="2024-10-28T22:48:27.630" v="829" actId="1076"/>
          <ac:spMkLst>
            <pc:docMk/>
            <pc:sldMk cId="1111457342" sldId="266"/>
            <ac:spMk id="2" creationId="{83A9A570-D724-DD37-A9AA-DB3EA74FFECA}"/>
          </ac:spMkLst>
        </pc:spChg>
        <pc:spChg chg="mod">
          <ac:chgData name="Moore, Kelson Thomas" userId="S::kmoore22@una.edu::e46659d6-ec38-4996-83b8-d444b6bb9823" providerId="AD" clId="Web-{134EA03E-69A6-9F69-28AF-28CA68F12CF5}" dt="2024-10-28T22:48:23.567" v="828" actId="1076"/>
          <ac:spMkLst>
            <pc:docMk/>
            <pc:sldMk cId="1111457342" sldId="266"/>
            <ac:spMk id="3" creationId="{BC21B161-CC2B-6162-D6DF-272690B99436}"/>
          </ac:spMkLst>
        </pc:spChg>
        <pc:spChg chg="add del mod">
          <ac:chgData name="Moore, Kelson Thomas" userId="S::kmoore22@una.edu::e46659d6-ec38-4996-83b8-d444b6bb9823" providerId="AD" clId="Web-{134EA03E-69A6-9F69-28AF-28CA68F12CF5}" dt="2024-10-28T22:48:16.223" v="827"/>
          <ac:spMkLst>
            <pc:docMk/>
            <pc:sldMk cId="1111457342" sldId="266"/>
            <ac:spMk id="4" creationId="{8F5B3056-911B-BE53-56D5-ADE635A2CAEB}"/>
          </ac:spMkLst>
        </pc:spChg>
      </pc:sldChg>
      <pc:sldChg chg="modSp new">
        <pc:chgData name="Moore, Kelson Thomas" userId="S::kmoore22@una.edu::e46659d6-ec38-4996-83b8-d444b6bb9823" providerId="AD" clId="Web-{134EA03E-69A6-9F69-28AF-28CA68F12CF5}" dt="2024-10-28T22:55:50.329" v="1159" actId="20577"/>
        <pc:sldMkLst>
          <pc:docMk/>
          <pc:sldMk cId="2948225070" sldId="267"/>
        </pc:sldMkLst>
        <pc:spChg chg="mod">
          <ac:chgData name="Moore, Kelson Thomas" userId="S::kmoore22@una.edu::e46659d6-ec38-4996-83b8-d444b6bb9823" providerId="AD" clId="Web-{134EA03E-69A6-9F69-28AF-28CA68F12CF5}" dt="2024-10-28T22:48:52.552" v="847" actId="1076"/>
          <ac:spMkLst>
            <pc:docMk/>
            <pc:sldMk cId="2948225070" sldId="267"/>
            <ac:spMk id="2" creationId="{2F2BBAFD-AE30-7B62-E4F6-C9C245CEC74A}"/>
          </ac:spMkLst>
        </pc:spChg>
        <pc:spChg chg="mod">
          <ac:chgData name="Moore, Kelson Thomas" userId="S::kmoore22@una.edu::e46659d6-ec38-4996-83b8-d444b6bb9823" providerId="AD" clId="Web-{134EA03E-69A6-9F69-28AF-28CA68F12CF5}" dt="2024-10-28T22:55:50.329" v="1159" actId="20577"/>
          <ac:spMkLst>
            <pc:docMk/>
            <pc:sldMk cId="2948225070" sldId="267"/>
            <ac:spMk id="3" creationId="{B32BD297-27EE-7D7D-715C-7C226D71677D}"/>
          </ac:spMkLst>
        </pc:spChg>
      </pc:sldChg>
    </pc:docChg>
  </pc:docChgLst>
</pc:chgInfo>
</file>

<file path=ppt/comments/modernComment_100_68C49C6.xml><?xml version="1.0" encoding="utf-8"?>
<p188:cmLst xmlns:a="http://schemas.openxmlformats.org/drawingml/2006/main" xmlns:r="http://schemas.openxmlformats.org/officeDocument/2006/relationships" xmlns:p188="http://schemas.microsoft.com/office/powerpoint/2018/8/main">
  <p188:cm id="{4C7A6821-B515-404B-8BA4-F2E3EBAC8C77}" authorId="{C8CACD65-C6E4-6598-C69C-699531405DB5}" created="2024-10-25T22:52:48.598">
    <pc:sldMkLst xmlns:pc="http://schemas.microsoft.com/office/powerpoint/2013/main/command">
      <pc:docMk/>
      <pc:sldMk cId="109857222" sldId="256"/>
    </pc:sldMkLst>
    <p188:txBody>
      <a:bodyPr/>
      <a:lstStyle/>
      <a:p>
        <a:r>
          <a:rPr lang="en-US"/>
          <a:t>What is CI/CD?
Why do we need/want CI/CD?
Benefits of CI/CD
Principles of CI/CD
Continuous delivery versus continuous deployment</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Wednesday, October 30, 2024</a:t>
            </a:fld>
            <a:endParaRPr lang="en-US"/>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38564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Wednesday, October 30, 2024</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919195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Wednesday, October 30, 2024</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98589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Wednesday, October 30, 2024</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93853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Wednesday, October 30, 2024</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1081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Wednesday, October 30, 2024</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6593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Wednesday, October 30, 2024</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70479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Wednesday, October 30, 2024</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966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Wednesday, October 30, 2024</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77280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Wednesday, October 30, 2024</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9792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Wednesday, October 30, 2024</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81894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Wednesday, October 30, 2024</a:t>
            </a:fld>
            <a:endParaRPr lang="en-US"/>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741938172"/>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0_68C49C6.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techtarget.com/searchitoperations/definition/continuous-delivery-CD#:~:text=Continuous%20delivery%20(CD)%20is%20an,cycles%20to%20improve%20software%20quality" TargetMode="External"/><Relationship Id="rId3" Type="http://schemas.openxmlformats.org/officeDocument/2006/relationships/hyperlink" Target="https://www.youtube.com/watch?v=1er2cjUq1UI" TargetMode="External"/><Relationship Id="rId7" Type="http://schemas.openxmlformats.org/officeDocument/2006/relationships/hyperlink" Target="https://www.istockphoto.com/photos/tools" TargetMode="External"/><Relationship Id="rId2" Type="http://schemas.openxmlformats.org/officeDocument/2006/relationships/hyperlink" Target="https://www.atlassian.com/continuous-delivery/continuous-integration" TargetMode="External"/><Relationship Id="rId1" Type="http://schemas.openxmlformats.org/officeDocument/2006/relationships/slideLayout" Target="../slideLayouts/slideLayout2.xml"/><Relationship Id="rId6" Type="http://schemas.openxmlformats.org/officeDocument/2006/relationships/hyperlink" Target="https://www.geeksforgeeks.org/what-is-ci-cd/" TargetMode="External"/><Relationship Id="rId5" Type="http://schemas.openxmlformats.org/officeDocument/2006/relationships/hyperlink" Target="https://www.tutorialspoint.com/continuous_integration/continuous_integration_version_control.htm#:~:text=Previous,still%20access%20the%20previous%20revisions" TargetMode="External"/><Relationship Id="rId4" Type="http://schemas.openxmlformats.org/officeDocument/2006/relationships/hyperlink" Target="https://www.pagerduty.com/resources/learn/what-is-continuous-integration/" TargetMode="External"/><Relationship Id="rId9" Type="http://schemas.openxmlformats.org/officeDocument/2006/relationships/hyperlink" Target="https://www.ibm.com/topics/continuous-deployment#:~:text=Continuous%20deployment%20is%20a%20strategy,directly%20to%20the%20software's%20use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0864" y="1051551"/>
            <a:ext cx="3565524" cy="2384898"/>
          </a:xfrm>
        </p:spPr>
        <p:txBody>
          <a:bodyPr anchor="b">
            <a:normAutofit/>
          </a:bodyPr>
          <a:lstStyle/>
          <a:p>
            <a:r>
              <a:rPr lang="en-US" sz="4800"/>
              <a:t>CI/CD</a:t>
            </a:r>
          </a:p>
        </p:txBody>
      </p:sp>
      <p:sp>
        <p:nvSpPr>
          <p:cNvPr id="3" name="Subtitle 2"/>
          <p:cNvSpPr>
            <a:spLocks noGrp="1"/>
          </p:cNvSpPr>
          <p:nvPr>
            <p:ph type="subTitle" idx="1"/>
          </p:nvPr>
        </p:nvSpPr>
        <p:spPr>
          <a:xfrm>
            <a:off x="550863" y="3569008"/>
            <a:ext cx="3565525" cy="1731656"/>
          </a:xfrm>
        </p:spPr>
        <p:txBody>
          <a:bodyPr vert="horz" lIns="91440" tIns="45720" rIns="91440" bIns="45720" rtlCol="0">
            <a:normAutofit/>
          </a:bodyPr>
          <a:lstStyle/>
          <a:p>
            <a:r>
              <a:rPr lang="en-US" sz="2000">
                <a:solidFill>
                  <a:schemeClr val="tx1">
                    <a:alpha val="60000"/>
                  </a:schemeClr>
                </a:solidFill>
              </a:rPr>
              <a:t>Kelson Moore and Emilio Huerta 2nd</a:t>
            </a:r>
          </a:p>
        </p:txBody>
      </p:sp>
      <p:grpSp>
        <p:nvGrpSpPr>
          <p:cNvPr id="11" name="Group 10">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12" name="Freeform: Shape 11">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a:extLst>
              <a:ext uri="{FF2B5EF4-FFF2-40B4-BE49-F238E27FC236}">
                <a16:creationId xmlns:a16="http://schemas.microsoft.com/office/drawing/2014/main" id="{5CC44989-0CD0-A77E-5724-EEADFE86EC7E}"/>
              </a:ext>
            </a:extLst>
          </p:cNvPr>
          <p:cNvPicPr>
            <a:picLocks noChangeAspect="1"/>
          </p:cNvPicPr>
          <p:nvPr/>
        </p:nvPicPr>
        <p:blipFill>
          <a:blip r:embed="rId3"/>
          <a:srcRect t="5599" b="2330"/>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15" name="Rectangle 14">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9857222"/>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I and CD Workflow">
            <a:extLst>
              <a:ext uri="{FF2B5EF4-FFF2-40B4-BE49-F238E27FC236}">
                <a16:creationId xmlns:a16="http://schemas.microsoft.com/office/drawing/2014/main" id="{24B94756-FD96-09B7-68EB-2E9898951C16}"/>
              </a:ext>
            </a:extLst>
          </p:cNvPr>
          <p:cNvPicPr>
            <a:picLocks noGrp="1" noChangeAspect="1"/>
          </p:cNvPicPr>
          <p:nvPr>
            <p:ph idx="1"/>
          </p:nvPr>
        </p:nvPicPr>
        <p:blipFill>
          <a:blip r:embed="rId2"/>
          <a:stretch>
            <a:fillRect/>
          </a:stretch>
        </p:blipFill>
        <p:spPr>
          <a:xfrm>
            <a:off x="-4489" y="1135"/>
            <a:ext cx="8195037" cy="3979862"/>
          </a:xfrm>
        </p:spPr>
      </p:pic>
      <p:sp>
        <p:nvSpPr>
          <p:cNvPr id="2" name="Title 1">
            <a:extLst>
              <a:ext uri="{FF2B5EF4-FFF2-40B4-BE49-F238E27FC236}">
                <a16:creationId xmlns:a16="http://schemas.microsoft.com/office/drawing/2014/main" id="{22F3F287-91BC-7008-3805-DEEBA47130E5}"/>
              </a:ext>
            </a:extLst>
          </p:cNvPr>
          <p:cNvSpPr>
            <a:spLocks noGrp="1"/>
          </p:cNvSpPr>
          <p:nvPr>
            <p:ph type="title"/>
          </p:nvPr>
        </p:nvSpPr>
        <p:spPr>
          <a:xfrm>
            <a:off x="2328519" y="222498"/>
            <a:ext cx="4111393" cy="685019"/>
          </a:xfrm>
        </p:spPr>
        <p:txBody>
          <a:bodyPr>
            <a:normAutofit fontScale="90000"/>
          </a:bodyPr>
          <a:lstStyle/>
          <a:p>
            <a:r>
              <a:rPr lang="en-US" b="1">
                <a:solidFill>
                  <a:schemeClr val="bg1"/>
                </a:solidFill>
              </a:rPr>
              <a:t>CI/CD Pipeline</a:t>
            </a:r>
          </a:p>
        </p:txBody>
      </p:sp>
      <p:sp>
        <p:nvSpPr>
          <p:cNvPr id="3" name="TextBox 2">
            <a:extLst>
              <a:ext uri="{FF2B5EF4-FFF2-40B4-BE49-F238E27FC236}">
                <a16:creationId xmlns:a16="http://schemas.microsoft.com/office/drawing/2014/main" id="{A5C3DB9E-2DC0-946E-FDD6-B5A33D3D8E3A}"/>
              </a:ext>
            </a:extLst>
          </p:cNvPr>
          <p:cNvSpPr txBox="1"/>
          <p:nvPr/>
        </p:nvSpPr>
        <p:spPr>
          <a:xfrm>
            <a:off x="8169727" y="957943"/>
            <a:ext cx="401682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CI/CD Pipeline is an automated sequence of steps that moves code from development to production. </a:t>
            </a:r>
          </a:p>
        </p:txBody>
      </p:sp>
      <p:sp>
        <p:nvSpPr>
          <p:cNvPr id="4" name="TextBox 3">
            <a:extLst>
              <a:ext uri="{FF2B5EF4-FFF2-40B4-BE49-F238E27FC236}">
                <a16:creationId xmlns:a16="http://schemas.microsoft.com/office/drawing/2014/main" id="{AC1B0CC9-43E0-1D3B-388A-3EC1C770EBC0}"/>
              </a:ext>
            </a:extLst>
          </p:cNvPr>
          <p:cNvSpPr txBox="1"/>
          <p:nvPr/>
        </p:nvSpPr>
        <p:spPr>
          <a:xfrm>
            <a:off x="8237765" y="500743"/>
            <a:ext cx="38753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What is it?</a:t>
            </a:r>
            <a:endParaRPr lang="en-US"/>
          </a:p>
        </p:txBody>
      </p:sp>
      <p:sp>
        <p:nvSpPr>
          <p:cNvPr id="6" name="TextBox 5">
            <a:extLst>
              <a:ext uri="{FF2B5EF4-FFF2-40B4-BE49-F238E27FC236}">
                <a16:creationId xmlns:a16="http://schemas.microsoft.com/office/drawing/2014/main" id="{77378E02-71F8-6D05-F646-0CF8615C68F4}"/>
              </a:ext>
            </a:extLst>
          </p:cNvPr>
          <p:cNvSpPr txBox="1"/>
          <p:nvPr/>
        </p:nvSpPr>
        <p:spPr>
          <a:xfrm>
            <a:off x="27214" y="4027714"/>
            <a:ext cx="1212396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Phases of the Pipeline:</a:t>
            </a:r>
          </a:p>
          <a:p>
            <a:pPr marL="285750" indent="-285750">
              <a:buFont typeface="Calibri"/>
              <a:buChar char="-"/>
            </a:pPr>
            <a:r>
              <a:rPr lang="en-US"/>
              <a:t>Source Control: Code changes are pushed to a repository (GIT)</a:t>
            </a:r>
          </a:p>
          <a:p>
            <a:pPr marL="285750" indent="-285750">
              <a:buFont typeface="Calibri"/>
              <a:buChar char="-"/>
            </a:pPr>
            <a:r>
              <a:rPr lang="en-US"/>
              <a:t>Build: Code is compiled, packaged, and dependencies are managed</a:t>
            </a:r>
          </a:p>
          <a:p>
            <a:pPr marL="285750" indent="-285750">
              <a:buFont typeface="Calibri"/>
              <a:buChar char="-"/>
            </a:pPr>
            <a:r>
              <a:rPr lang="en-US"/>
              <a:t>Test: Runs automated tests to verify code's functionality and quality</a:t>
            </a:r>
          </a:p>
          <a:p>
            <a:pPr marL="285750" indent="-285750">
              <a:buFont typeface="Calibri"/>
              <a:buChar char="-"/>
            </a:pPr>
            <a:r>
              <a:rPr lang="en-US"/>
              <a:t>Deploy: Moves the code to a staging or production environment</a:t>
            </a:r>
          </a:p>
          <a:p>
            <a:pPr marL="285750" indent="-285750">
              <a:buFont typeface="Calibri"/>
              <a:buChar char="-"/>
            </a:pPr>
            <a:r>
              <a:rPr lang="en-US"/>
              <a:t>Monitor: Tracks the application and collects data on performance, errors, and usage.</a:t>
            </a:r>
          </a:p>
          <a:p>
            <a:pPr marL="742950" lvl="1" indent="-285750">
              <a:buFont typeface="Courier New"/>
              <a:buChar char="o"/>
            </a:pPr>
            <a:r>
              <a:rPr lang="en-US"/>
              <a:t>Through monitoring, the next CI/CD cycle is started</a:t>
            </a:r>
          </a:p>
        </p:txBody>
      </p:sp>
      <p:sp>
        <p:nvSpPr>
          <p:cNvPr id="7" name="TextBox 6">
            <a:extLst>
              <a:ext uri="{FF2B5EF4-FFF2-40B4-BE49-F238E27FC236}">
                <a16:creationId xmlns:a16="http://schemas.microsoft.com/office/drawing/2014/main" id="{40EC6130-7DDA-055E-C0D9-2D24132AA630}"/>
              </a:ext>
            </a:extLst>
          </p:cNvPr>
          <p:cNvSpPr txBox="1"/>
          <p:nvPr/>
        </p:nvSpPr>
        <p:spPr>
          <a:xfrm>
            <a:off x="8229599" y="2215243"/>
            <a:ext cx="391885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Benefits:</a:t>
            </a:r>
          </a:p>
          <a:p>
            <a:pPr marL="285750" indent="-285750">
              <a:buFont typeface="Calibri"/>
              <a:buChar char="-"/>
            </a:pPr>
            <a:r>
              <a:rPr lang="en-US"/>
              <a:t>Saves time through automation</a:t>
            </a:r>
          </a:p>
          <a:p>
            <a:pPr marL="285750" indent="-285750">
              <a:buFont typeface="Calibri"/>
              <a:buChar char="-"/>
            </a:pPr>
            <a:r>
              <a:rPr lang="en-US"/>
              <a:t>Ensures consistency through enforcing a standardized process</a:t>
            </a:r>
          </a:p>
        </p:txBody>
      </p:sp>
    </p:spTree>
    <p:extLst>
      <p:ext uri="{BB962C8B-B14F-4D97-AF65-F5344CB8AC3E}">
        <p14:creationId xmlns:p14="http://schemas.microsoft.com/office/powerpoint/2010/main" val="4234596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19DD7-66F5-E266-D627-1EF8442F7896}"/>
              </a:ext>
            </a:extLst>
          </p:cNvPr>
          <p:cNvSpPr>
            <a:spLocks noGrp="1"/>
          </p:cNvSpPr>
          <p:nvPr>
            <p:ph type="title"/>
          </p:nvPr>
        </p:nvSpPr>
        <p:spPr>
          <a:xfrm>
            <a:off x="550864" y="549275"/>
            <a:ext cx="3565524" cy="756884"/>
          </a:xfrm>
        </p:spPr>
        <p:txBody>
          <a:bodyPr wrap="square" anchor="b">
            <a:normAutofit/>
          </a:bodyPr>
          <a:lstStyle/>
          <a:p>
            <a:r>
              <a:rPr lang="en-US"/>
              <a:t>CI/CD Tools</a:t>
            </a:r>
          </a:p>
        </p:txBody>
      </p:sp>
      <p:sp>
        <p:nvSpPr>
          <p:cNvPr id="3" name="Content Placeholder 2">
            <a:extLst>
              <a:ext uri="{FF2B5EF4-FFF2-40B4-BE49-F238E27FC236}">
                <a16:creationId xmlns:a16="http://schemas.microsoft.com/office/drawing/2014/main" id="{96DBCC8A-AA67-EC4B-0539-5CA5311E859B}"/>
              </a:ext>
            </a:extLst>
          </p:cNvPr>
          <p:cNvSpPr>
            <a:spLocks noGrp="1"/>
          </p:cNvSpPr>
          <p:nvPr>
            <p:ph idx="1"/>
          </p:nvPr>
        </p:nvSpPr>
        <p:spPr>
          <a:xfrm>
            <a:off x="550863" y="1317687"/>
            <a:ext cx="6188981" cy="4818680"/>
          </a:xfrm>
        </p:spPr>
        <p:txBody>
          <a:bodyPr vert="horz" lIns="0" tIns="0" rIns="0" bIns="0" rtlCol="0" anchor="t">
            <a:normAutofit fontScale="92500" lnSpcReduction="20000"/>
          </a:bodyPr>
          <a:lstStyle/>
          <a:p>
            <a:pPr>
              <a:lnSpc>
                <a:spcPct val="100000"/>
              </a:lnSpc>
            </a:pPr>
            <a:r>
              <a:rPr lang="en-US" sz="2000"/>
              <a:t>Jenkins – </a:t>
            </a:r>
            <a:r>
              <a:rPr lang="en-US" sz="2000">
                <a:ea typeface="+mn-lt"/>
                <a:cs typeface="+mn-lt"/>
              </a:rPr>
              <a:t>A widely used, open-source automation server that supports continuous integration and continuous deployment. Known for its extensive plugin ecosystem, allowing integration with almost any language</a:t>
            </a:r>
            <a:endParaRPr lang="en-US" sz="2000">
              <a:solidFill>
                <a:srgbClr val="FFFFFF">
                  <a:alpha val="60000"/>
                </a:srgbClr>
              </a:solidFill>
              <a:ea typeface="+mn-lt"/>
              <a:cs typeface="+mn-lt"/>
            </a:endParaRPr>
          </a:p>
          <a:p>
            <a:pPr>
              <a:lnSpc>
                <a:spcPct val="100000"/>
              </a:lnSpc>
            </a:pPr>
            <a:r>
              <a:rPr lang="en-US" sz="2000"/>
              <a:t>GIT – Has built in CI/CD tools that allow for easy integration. Known for its ease of use.</a:t>
            </a:r>
            <a:endParaRPr lang="en-US" sz="2000">
              <a:solidFill>
                <a:srgbClr val="FFFFFF">
                  <a:alpha val="60000"/>
                </a:srgbClr>
              </a:solidFill>
            </a:endParaRPr>
          </a:p>
          <a:p>
            <a:pPr lvl="1">
              <a:lnSpc>
                <a:spcPct val="100000"/>
              </a:lnSpc>
              <a:buFont typeface="Courier New" panose="020B0604020202020204" pitchFamily="34" charset="0"/>
              <a:buChar char="o"/>
            </a:pPr>
            <a:r>
              <a:rPr lang="en-US" sz="1200">
                <a:solidFill>
                  <a:srgbClr val="FFFFFF">
                    <a:alpha val="60000"/>
                  </a:srgbClr>
                </a:solidFill>
              </a:rPr>
              <a:t>GitHub Actions</a:t>
            </a:r>
          </a:p>
          <a:p>
            <a:pPr lvl="1">
              <a:lnSpc>
                <a:spcPct val="100000"/>
              </a:lnSpc>
              <a:buFont typeface="Courier New" panose="020B0604020202020204" pitchFamily="34" charset="0"/>
              <a:buChar char="o"/>
            </a:pPr>
            <a:r>
              <a:rPr lang="en-US" sz="1200">
                <a:solidFill>
                  <a:srgbClr val="FFFFFF">
                    <a:alpha val="60000"/>
                  </a:srgbClr>
                </a:solidFill>
              </a:rPr>
              <a:t>GitLab CI/CD</a:t>
            </a:r>
            <a:endParaRPr lang="en-US" sz="1200"/>
          </a:p>
          <a:p>
            <a:pPr>
              <a:lnSpc>
                <a:spcPct val="100000"/>
              </a:lnSpc>
            </a:pPr>
            <a:r>
              <a:rPr lang="en-US" sz="2000" err="1"/>
              <a:t>CircleCI</a:t>
            </a:r>
            <a:r>
              <a:rPr lang="en-US" sz="2000"/>
              <a:t> – Known for its speed </a:t>
            </a:r>
            <a:r>
              <a:rPr lang="en-US" sz="2000">
                <a:ea typeface="+mn-lt"/>
                <a:cs typeface="+mn-lt"/>
              </a:rPr>
              <a:t>and efficient resource use; it’s often preferred for modern    cloud-native environments.</a:t>
            </a:r>
            <a:endParaRPr lang="en-US" sz="2000">
              <a:solidFill>
                <a:srgbClr val="FFFFFF">
                  <a:alpha val="60000"/>
                </a:srgbClr>
              </a:solidFill>
              <a:ea typeface="+mn-lt"/>
              <a:cs typeface="+mn-lt"/>
            </a:endParaRPr>
          </a:p>
          <a:p>
            <a:pPr>
              <a:lnSpc>
                <a:spcPct val="100000"/>
              </a:lnSpc>
            </a:pPr>
            <a:r>
              <a:rPr lang="en-US" sz="2000" err="1"/>
              <a:t>TravisCI</a:t>
            </a:r>
            <a:r>
              <a:rPr lang="en-US" sz="2000"/>
              <a:t>  -</a:t>
            </a:r>
            <a:r>
              <a:rPr lang="en-US" sz="2000">
                <a:ea typeface="+mn-lt"/>
                <a:cs typeface="+mn-lt"/>
              </a:rPr>
              <a:t> Primarily used in open-source           projects, it integrates easily with GitHub      repositories and provides a cloud-based          CI/CD service.</a:t>
            </a:r>
            <a:endParaRPr lang="en-US" sz="2000">
              <a:solidFill>
                <a:srgbClr val="FFFFFF">
                  <a:alpha val="60000"/>
                </a:srgbClr>
              </a:solidFill>
              <a:ea typeface="+mn-lt"/>
              <a:cs typeface="+mn-lt"/>
            </a:endParaRPr>
          </a:p>
        </p:txBody>
      </p:sp>
      <p:pic>
        <p:nvPicPr>
          <p:cNvPr id="4" name="Picture 3" descr="Work Tools: Work Tools Still Life Work Tools: Work Tools Still Life tools stock pictures, royalty-free photos &amp; images">
            <a:extLst>
              <a:ext uri="{FF2B5EF4-FFF2-40B4-BE49-F238E27FC236}">
                <a16:creationId xmlns:a16="http://schemas.microsoft.com/office/drawing/2014/main" id="{B1DC7E97-421A-FAC3-1A8D-D53ADD02C36F}"/>
              </a:ext>
            </a:extLst>
          </p:cNvPr>
          <p:cNvPicPr>
            <a:picLocks noChangeAspect="1"/>
          </p:cNvPicPr>
          <p:nvPr/>
        </p:nvPicPr>
        <p:blipFill>
          <a:blip r:embed="rId2"/>
          <a:srcRect r="33249" b="-2"/>
          <a:stretch/>
        </p:blipFill>
        <p:spPr>
          <a:xfrm>
            <a:off x="69596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11" name="Group 10">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12"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Oval 15">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9449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5FD93-3BA8-CF66-76C7-705F9270AB7C}"/>
              </a:ext>
            </a:extLst>
          </p:cNvPr>
          <p:cNvSpPr>
            <a:spLocks noGrp="1"/>
          </p:cNvSpPr>
          <p:nvPr>
            <p:ph type="title"/>
          </p:nvPr>
        </p:nvSpPr>
        <p:spPr>
          <a:xfrm>
            <a:off x="241645" y="240058"/>
            <a:ext cx="4675340" cy="768783"/>
          </a:xfrm>
        </p:spPr>
        <p:txBody>
          <a:bodyPr/>
          <a:lstStyle/>
          <a:p>
            <a:r>
              <a:rPr lang="en-US"/>
              <a:t>Jenkins Example</a:t>
            </a:r>
          </a:p>
        </p:txBody>
      </p:sp>
      <p:sp>
        <p:nvSpPr>
          <p:cNvPr id="3" name="Content Placeholder 2">
            <a:extLst>
              <a:ext uri="{FF2B5EF4-FFF2-40B4-BE49-F238E27FC236}">
                <a16:creationId xmlns:a16="http://schemas.microsoft.com/office/drawing/2014/main" id="{CD03C420-624A-93F2-7626-D6E104CA59DE}"/>
              </a:ext>
            </a:extLst>
          </p:cNvPr>
          <p:cNvSpPr>
            <a:spLocks noGrp="1"/>
          </p:cNvSpPr>
          <p:nvPr>
            <p:ph idx="1"/>
          </p:nvPr>
        </p:nvSpPr>
        <p:spPr>
          <a:xfrm>
            <a:off x="241646" y="997808"/>
            <a:ext cx="11708708" cy="2091191"/>
          </a:xfrm>
        </p:spPr>
        <p:txBody>
          <a:bodyPr vert="horz" wrap="square" lIns="0" tIns="0" rIns="0" bIns="0" rtlCol="0" anchor="t">
            <a:normAutofit/>
          </a:bodyPr>
          <a:lstStyle/>
          <a:p>
            <a:r>
              <a:rPr lang="en-US">
                <a:solidFill>
                  <a:srgbClr val="FFFFFF">
                    <a:alpha val="60000"/>
                  </a:srgbClr>
                </a:solidFill>
              </a:rPr>
              <a:t>Basic Workflow</a:t>
            </a:r>
          </a:p>
          <a:p>
            <a:pPr lvl="1">
              <a:buFont typeface="Courier New" panose="020B0604020202020204" pitchFamily="34" charset="0"/>
              <a:buChar char="o"/>
            </a:pPr>
            <a:r>
              <a:rPr lang="en-US">
                <a:solidFill>
                  <a:srgbClr val="FFFFFF">
                    <a:alpha val="60000"/>
                  </a:srgbClr>
                </a:solidFill>
              </a:rPr>
              <a:t>Job Configuration – Define steps such as compiling, testing, and deploying code</a:t>
            </a:r>
          </a:p>
          <a:p>
            <a:pPr lvl="1">
              <a:buFont typeface="Courier New" panose="020B0604020202020204" pitchFamily="34" charset="0"/>
              <a:buChar char="o"/>
            </a:pPr>
            <a:r>
              <a:rPr lang="en-US">
                <a:solidFill>
                  <a:srgbClr val="FFFFFF">
                    <a:alpha val="60000"/>
                  </a:srgbClr>
                </a:solidFill>
              </a:rPr>
              <a:t>Pipeline as Code - </a:t>
            </a:r>
            <a:r>
              <a:rPr lang="en-US">
                <a:solidFill>
                  <a:srgbClr val="FFFFFF">
                    <a:alpha val="60000"/>
                  </a:srgbClr>
                </a:solidFill>
                <a:ea typeface="+mn-lt"/>
                <a:cs typeface="+mn-lt"/>
              </a:rPr>
              <a:t>Jenkins uses a file called </a:t>
            </a:r>
            <a:r>
              <a:rPr lang="en-US" err="1">
                <a:solidFill>
                  <a:srgbClr val="FFFFFF">
                    <a:alpha val="60000"/>
                  </a:srgbClr>
                </a:solidFill>
                <a:latin typeface="Consolas"/>
              </a:rPr>
              <a:t>Jenkinsfile</a:t>
            </a:r>
            <a:r>
              <a:rPr lang="en-US">
                <a:solidFill>
                  <a:srgbClr val="FFFFFF">
                    <a:alpha val="60000"/>
                  </a:srgbClr>
                </a:solidFill>
                <a:ea typeface="+mn-lt"/>
                <a:cs typeface="+mn-lt"/>
              </a:rPr>
              <a:t> to define CI/CD stages, enabling version control for the pipeline.</a:t>
            </a:r>
          </a:p>
          <a:p>
            <a:pPr lvl="1">
              <a:buFont typeface="Courier New" panose="020B0604020202020204" pitchFamily="34" charset="0"/>
              <a:buChar char="o"/>
            </a:pPr>
            <a:r>
              <a:rPr lang="en-US">
                <a:solidFill>
                  <a:srgbClr val="FFFFFF">
                    <a:alpha val="60000"/>
                  </a:srgbClr>
                </a:solidFill>
              </a:rPr>
              <a:t>Plugins - </a:t>
            </a:r>
            <a:r>
              <a:rPr lang="en-US">
                <a:solidFill>
                  <a:srgbClr val="FFFFFF">
                    <a:alpha val="60000"/>
                  </a:srgbClr>
                </a:solidFill>
                <a:ea typeface="+mn-lt"/>
                <a:cs typeface="+mn-lt"/>
              </a:rPr>
              <a:t>Jenkins has a robust plugin ecosystem, enabling it to integrate with tools like Git, Docker, and AWS.</a:t>
            </a:r>
          </a:p>
        </p:txBody>
      </p:sp>
      <p:sp>
        <p:nvSpPr>
          <p:cNvPr id="4" name="TextBox 3">
            <a:extLst>
              <a:ext uri="{FF2B5EF4-FFF2-40B4-BE49-F238E27FC236}">
                <a16:creationId xmlns:a16="http://schemas.microsoft.com/office/drawing/2014/main" id="{6B474360-D570-8E81-7602-5685AB38BFD3}"/>
              </a:ext>
            </a:extLst>
          </p:cNvPr>
          <p:cNvSpPr txBox="1"/>
          <p:nvPr/>
        </p:nvSpPr>
        <p:spPr>
          <a:xfrm>
            <a:off x="190500" y="3170464"/>
            <a:ext cx="1170214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solidFill>
                  <a:schemeClr val="tx1">
                    <a:lumMod val="65000"/>
                  </a:schemeClr>
                </a:solidFill>
              </a:rPr>
              <a:t>JenkinsFile</a:t>
            </a:r>
            <a:r>
              <a:rPr lang="en-US">
                <a:solidFill>
                  <a:schemeClr val="tx1">
                    <a:lumMod val="65000"/>
                  </a:schemeClr>
                </a:solidFill>
              </a:rPr>
              <a:t> typically includes:</a:t>
            </a:r>
          </a:p>
          <a:p>
            <a:pPr marL="342900" indent="-342900">
              <a:buAutoNum type="arabicPeriod"/>
            </a:pPr>
            <a:r>
              <a:rPr lang="en-US">
                <a:solidFill>
                  <a:schemeClr val="tx1">
                    <a:lumMod val="65000"/>
                  </a:schemeClr>
                </a:solidFill>
              </a:rPr>
              <a:t>Checkout – Checks out the latest </a:t>
            </a:r>
            <a:r>
              <a:rPr lang="en-US">
                <a:solidFill>
                  <a:schemeClr val="tx1">
                    <a:lumMod val="65000"/>
                  </a:schemeClr>
                </a:solidFill>
                <a:ea typeface="+mn-lt"/>
                <a:cs typeface="+mn-lt"/>
              </a:rPr>
              <a:t>code from the repository to ensure the pipeline is working with up-to-date files.</a:t>
            </a:r>
          </a:p>
          <a:p>
            <a:pPr marL="342900" indent="-342900">
              <a:buAutoNum type="arabicPeriod"/>
            </a:pPr>
            <a:endParaRPr lang="en-US">
              <a:solidFill>
                <a:schemeClr val="tx1">
                  <a:lumMod val="65000"/>
                </a:schemeClr>
              </a:solidFill>
              <a:ea typeface="+mn-lt"/>
              <a:cs typeface="+mn-lt"/>
            </a:endParaRPr>
          </a:p>
          <a:p>
            <a:pPr marL="342900" indent="-342900">
              <a:buAutoNum type="arabicPeriod"/>
            </a:pPr>
            <a:r>
              <a:rPr lang="en-US">
                <a:solidFill>
                  <a:schemeClr val="tx1">
                    <a:lumMod val="65000"/>
                  </a:schemeClr>
                </a:solidFill>
                <a:ea typeface="+mn-lt"/>
                <a:cs typeface="+mn-lt"/>
              </a:rPr>
              <a:t>Build – Creates a build directory to organize the compiled files and runs "make"</a:t>
            </a:r>
          </a:p>
          <a:p>
            <a:pPr marL="342900" indent="-342900">
              <a:buAutoNum type="arabicPeriod"/>
            </a:pPr>
            <a:endParaRPr lang="en-US">
              <a:solidFill>
                <a:schemeClr val="tx1">
                  <a:lumMod val="65000"/>
                </a:schemeClr>
              </a:solidFill>
              <a:ea typeface="+mn-lt"/>
              <a:cs typeface="+mn-lt"/>
            </a:endParaRPr>
          </a:p>
          <a:p>
            <a:pPr marL="342900" indent="-342900">
              <a:buAutoNum type="arabicPeriod"/>
            </a:pPr>
            <a:r>
              <a:rPr lang="en-US">
                <a:solidFill>
                  <a:schemeClr val="tx1">
                    <a:lumMod val="65000"/>
                  </a:schemeClr>
                </a:solidFill>
                <a:ea typeface="+mn-lt"/>
                <a:cs typeface="+mn-lt"/>
              </a:rPr>
              <a:t>Test – Automatically runs tests on the files to ensure no compilation failures exists</a:t>
            </a:r>
          </a:p>
          <a:p>
            <a:pPr marL="342900" indent="-342900">
              <a:buAutoNum type="arabicPeriod"/>
            </a:pPr>
            <a:endParaRPr lang="en-US">
              <a:solidFill>
                <a:schemeClr val="tx1">
                  <a:lumMod val="65000"/>
                </a:schemeClr>
              </a:solidFill>
              <a:ea typeface="+mn-lt"/>
              <a:cs typeface="+mn-lt"/>
            </a:endParaRPr>
          </a:p>
          <a:p>
            <a:pPr marL="342900" indent="-342900">
              <a:buAutoNum type="arabicPeriod"/>
            </a:pPr>
            <a:r>
              <a:rPr lang="en-US">
                <a:solidFill>
                  <a:schemeClr val="tx1">
                    <a:lumMod val="65000"/>
                  </a:schemeClr>
                </a:solidFill>
                <a:ea typeface="+mn-lt"/>
                <a:cs typeface="+mn-lt"/>
              </a:rPr>
              <a:t>Post-build notifications – Sends a success or failure message depending on the tests</a:t>
            </a:r>
          </a:p>
          <a:p>
            <a:pPr marL="342900" indent="-342900">
              <a:buAutoNum type="arabicPeriod"/>
            </a:pPr>
            <a:endParaRPr lang="en-US">
              <a:solidFill>
                <a:schemeClr val="tx1">
                  <a:lumMod val="65000"/>
                </a:schemeClr>
              </a:solidFill>
              <a:ea typeface="+mn-lt"/>
              <a:cs typeface="+mn-lt"/>
            </a:endParaRPr>
          </a:p>
          <a:p>
            <a:pPr marL="342900" indent="-342900">
              <a:buAutoNum type="arabicPeriod"/>
            </a:pPr>
            <a:r>
              <a:rPr lang="en-US">
                <a:solidFill>
                  <a:schemeClr val="tx1">
                    <a:lumMod val="65000"/>
                  </a:schemeClr>
                </a:solidFill>
                <a:ea typeface="+mn-lt"/>
                <a:cs typeface="+mn-lt"/>
              </a:rPr>
              <a:t>Deploy – Rolling out the new files, this is when the new files are merged with the main branch</a:t>
            </a:r>
          </a:p>
          <a:p>
            <a:pPr marL="342900" indent="-342900">
              <a:buAutoNum type="arabicPeriod"/>
            </a:pPr>
            <a:endParaRPr lang="en-US">
              <a:ea typeface="+mn-lt"/>
              <a:cs typeface="+mn-lt"/>
            </a:endParaRPr>
          </a:p>
        </p:txBody>
      </p:sp>
    </p:spTree>
    <p:extLst>
      <p:ext uri="{BB962C8B-B14F-4D97-AF65-F5344CB8AC3E}">
        <p14:creationId xmlns:p14="http://schemas.microsoft.com/office/powerpoint/2010/main" val="3195436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A570-D724-DD37-A9AA-DB3EA74FFECA}"/>
              </a:ext>
            </a:extLst>
          </p:cNvPr>
          <p:cNvSpPr>
            <a:spLocks noGrp="1"/>
          </p:cNvSpPr>
          <p:nvPr>
            <p:ph type="title"/>
          </p:nvPr>
        </p:nvSpPr>
        <p:spPr>
          <a:xfrm>
            <a:off x="2630034" y="1202418"/>
            <a:ext cx="6933258" cy="765943"/>
          </a:xfrm>
        </p:spPr>
        <p:txBody>
          <a:bodyPr/>
          <a:lstStyle/>
          <a:p>
            <a:r>
              <a:rPr lang="en-US"/>
              <a:t>GitHub Actions Example</a:t>
            </a:r>
          </a:p>
        </p:txBody>
      </p:sp>
      <p:sp>
        <p:nvSpPr>
          <p:cNvPr id="3" name="Content Placeholder 2">
            <a:extLst>
              <a:ext uri="{FF2B5EF4-FFF2-40B4-BE49-F238E27FC236}">
                <a16:creationId xmlns:a16="http://schemas.microsoft.com/office/drawing/2014/main" id="{BC21B161-CC2B-6162-D6DF-272690B99436}"/>
              </a:ext>
            </a:extLst>
          </p:cNvPr>
          <p:cNvSpPr>
            <a:spLocks noGrp="1"/>
          </p:cNvSpPr>
          <p:nvPr>
            <p:ph idx="1"/>
          </p:nvPr>
        </p:nvSpPr>
        <p:spPr>
          <a:xfrm>
            <a:off x="169863" y="2254714"/>
            <a:ext cx="11863159" cy="3446224"/>
          </a:xfrm>
        </p:spPr>
        <p:txBody>
          <a:bodyPr vert="horz" wrap="square" lIns="0" tIns="0" rIns="0" bIns="0" rtlCol="0" anchor="t">
            <a:normAutofit/>
          </a:bodyPr>
          <a:lstStyle/>
          <a:p>
            <a:pPr marL="457200" indent="-457200">
              <a:buAutoNum type="arabicPeriod"/>
            </a:pPr>
            <a:r>
              <a:rPr lang="en-US">
                <a:solidFill>
                  <a:srgbClr val="FFFFFF">
                    <a:alpha val="60000"/>
                  </a:srgbClr>
                </a:solidFill>
              </a:rPr>
              <a:t>Overview</a:t>
            </a:r>
            <a:endParaRPr lang="en-US"/>
          </a:p>
          <a:p>
            <a:pPr marL="914400" lvl="1" indent="-457200">
              <a:buFont typeface="Courier New" panose="020B0604020202020204" pitchFamily="34" charset="0"/>
              <a:buChar char="o"/>
            </a:pPr>
            <a:r>
              <a:rPr lang="en-US">
                <a:solidFill>
                  <a:srgbClr val="FFFFFF">
                    <a:alpha val="60000"/>
                  </a:srgbClr>
                </a:solidFill>
              </a:rPr>
              <a:t>GitHub</a:t>
            </a:r>
            <a:r>
              <a:rPr lang="en-US">
                <a:solidFill>
                  <a:srgbClr val="FFFFFF">
                    <a:alpha val="60000"/>
                  </a:srgbClr>
                </a:solidFill>
                <a:ea typeface="+mn-lt"/>
                <a:cs typeface="+mn-lt"/>
              </a:rPr>
              <a:t> Actions provides GitHub repositories with a fully integrated CI/CD tool, enabling developers to automate, customize, and run CI/CD workflows directly from GitHub.</a:t>
            </a:r>
            <a:endParaRPr lang="en-US" sz="2400">
              <a:solidFill>
                <a:srgbClr val="FFFFFF">
                  <a:alpha val="60000"/>
                </a:srgbClr>
              </a:solidFill>
            </a:endParaRPr>
          </a:p>
          <a:p>
            <a:pPr marL="457200" indent="-457200">
              <a:buAutoNum type="arabicPeriod"/>
            </a:pPr>
            <a:r>
              <a:rPr lang="en-US">
                <a:solidFill>
                  <a:srgbClr val="FFFFFF">
                    <a:alpha val="60000"/>
                  </a:srgbClr>
                </a:solidFill>
              </a:rPr>
              <a:t>Features of GitHub Actions</a:t>
            </a:r>
          </a:p>
          <a:p>
            <a:pPr lvl="1"/>
            <a:r>
              <a:rPr lang="en-US">
                <a:solidFill>
                  <a:srgbClr val="FFFFFF">
                    <a:alpha val="60000"/>
                  </a:srgbClr>
                </a:solidFill>
              </a:rPr>
              <a:t>Workflow Files - </a:t>
            </a:r>
            <a:r>
              <a:rPr lang="en-US">
                <a:solidFill>
                  <a:srgbClr val="FFFFFF">
                    <a:alpha val="60000"/>
                  </a:srgbClr>
                </a:solidFill>
                <a:ea typeface="+mn-lt"/>
                <a:cs typeface="+mn-lt"/>
              </a:rPr>
              <a:t>Define workflows using YAML files within the GitHub repository, which improves readability and maintainability.</a:t>
            </a:r>
            <a:endParaRPr lang="en-US">
              <a:solidFill>
                <a:srgbClr val="FFFFFF">
                  <a:alpha val="60000"/>
                </a:srgbClr>
              </a:solidFill>
            </a:endParaRPr>
          </a:p>
          <a:p>
            <a:pPr lvl="1"/>
            <a:r>
              <a:rPr lang="en-US">
                <a:solidFill>
                  <a:srgbClr val="FFFFFF">
                    <a:alpha val="60000"/>
                  </a:srgbClr>
                </a:solidFill>
              </a:rPr>
              <a:t>Reuseable Actions - </a:t>
            </a:r>
            <a:r>
              <a:rPr lang="en-US">
                <a:solidFill>
                  <a:srgbClr val="FFFFFF">
                    <a:alpha val="60000"/>
                  </a:srgbClr>
                </a:solidFill>
                <a:ea typeface="+mn-lt"/>
                <a:cs typeface="+mn-lt"/>
              </a:rPr>
              <a:t>Allows for building reusable pieces of automation available in the GitHub Marketplace.</a:t>
            </a:r>
            <a:endParaRPr lang="en-US">
              <a:solidFill>
                <a:srgbClr val="FFFFFF">
                  <a:alpha val="60000"/>
                </a:srgbClr>
              </a:solidFill>
            </a:endParaRPr>
          </a:p>
          <a:p>
            <a:pPr lvl="1"/>
            <a:r>
              <a:rPr lang="en-US">
                <a:solidFill>
                  <a:srgbClr val="FFFFFF">
                    <a:alpha val="60000"/>
                  </a:srgbClr>
                </a:solidFill>
              </a:rPr>
              <a:t>CI/CD - </a:t>
            </a:r>
            <a:r>
              <a:rPr lang="en-US">
                <a:solidFill>
                  <a:srgbClr val="FFFFFF">
                    <a:alpha val="60000"/>
                  </a:srgbClr>
                </a:solidFill>
                <a:ea typeface="+mn-lt"/>
                <a:cs typeface="+mn-lt"/>
              </a:rPr>
              <a:t>Enables easy setup for both CI and CD directly within GitHub.</a:t>
            </a:r>
            <a:endParaRPr lang="en-US">
              <a:solidFill>
                <a:srgbClr val="FFFFFF">
                  <a:alpha val="60000"/>
                </a:srgbClr>
              </a:solidFill>
            </a:endParaRPr>
          </a:p>
          <a:p>
            <a:pPr marL="914400" lvl="1" indent="-457200">
              <a:buFont typeface="Courier New" panose="020B0604020202020204" pitchFamily="34" charset="0"/>
              <a:buChar char="o"/>
            </a:pPr>
            <a:endParaRPr lang="en-US">
              <a:solidFill>
                <a:srgbClr val="FFFFFF">
                  <a:alpha val="60000"/>
                </a:srgbClr>
              </a:solidFill>
            </a:endParaRPr>
          </a:p>
        </p:txBody>
      </p:sp>
    </p:spTree>
    <p:extLst>
      <p:ext uri="{BB962C8B-B14F-4D97-AF65-F5344CB8AC3E}">
        <p14:creationId xmlns:p14="http://schemas.microsoft.com/office/powerpoint/2010/main" val="111145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BAFD-AE30-7B62-E4F6-C9C245CEC74A}"/>
              </a:ext>
            </a:extLst>
          </p:cNvPr>
          <p:cNvSpPr>
            <a:spLocks noGrp="1"/>
          </p:cNvSpPr>
          <p:nvPr>
            <p:ph type="title"/>
          </p:nvPr>
        </p:nvSpPr>
        <p:spPr>
          <a:xfrm>
            <a:off x="1280205" y="179161"/>
            <a:ext cx="9622030" cy="765943"/>
          </a:xfrm>
        </p:spPr>
        <p:txBody>
          <a:bodyPr/>
          <a:lstStyle/>
          <a:p>
            <a:r>
              <a:rPr lang="en-US"/>
              <a:t>GitHub Actions Example Workflow</a:t>
            </a:r>
          </a:p>
        </p:txBody>
      </p:sp>
      <p:sp>
        <p:nvSpPr>
          <p:cNvPr id="3" name="Content Placeholder 2">
            <a:extLst>
              <a:ext uri="{FF2B5EF4-FFF2-40B4-BE49-F238E27FC236}">
                <a16:creationId xmlns:a16="http://schemas.microsoft.com/office/drawing/2014/main" id="{B32BD297-27EE-7D7D-715C-7C226D71677D}"/>
              </a:ext>
            </a:extLst>
          </p:cNvPr>
          <p:cNvSpPr>
            <a:spLocks noGrp="1"/>
          </p:cNvSpPr>
          <p:nvPr>
            <p:ph idx="1"/>
          </p:nvPr>
        </p:nvSpPr>
        <p:spPr>
          <a:xfrm>
            <a:off x="550863" y="959314"/>
            <a:ext cx="11090274" cy="5133510"/>
          </a:xfrm>
        </p:spPr>
        <p:txBody>
          <a:bodyPr vert="horz" wrap="square" lIns="0" tIns="0" rIns="0" bIns="0" rtlCol="0" anchor="t">
            <a:normAutofit/>
          </a:bodyPr>
          <a:lstStyle/>
          <a:p>
            <a:pPr marL="457200" indent="-457200">
              <a:buAutoNum type="arabicPeriod"/>
            </a:pPr>
            <a:r>
              <a:rPr lang="en-US">
                <a:solidFill>
                  <a:srgbClr val="FFFFFF">
                    <a:alpha val="60000"/>
                  </a:srgbClr>
                </a:solidFill>
              </a:rPr>
              <a:t>Actions/checkout</a:t>
            </a:r>
          </a:p>
          <a:p>
            <a:pPr marL="914400" lvl="1" indent="-457200">
              <a:buFont typeface="Courier New"/>
              <a:buChar char="o"/>
            </a:pPr>
            <a:r>
              <a:rPr lang="en-US">
                <a:solidFill>
                  <a:srgbClr val="FFFFFF">
                    <a:alpha val="60000"/>
                  </a:srgbClr>
                </a:solidFill>
              </a:rPr>
              <a:t>Checks the repository code, giving the workflow access the the source files</a:t>
            </a:r>
          </a:p>
          <a:p>
            <a:pPr marL="1371600" lvl="2" indent="-457200">
              <a:buFont typeface="Wingdings"/>
              <a:buChar char="§"/>
            </a:pPr>
            <a:r>
              <a:rPr lang="en-US">
                <a:solidFill>
                  <a:srgbClr val="FFFFFF">
                    <a:alpha val="60000"/>
                  </a:srgbClr>
                </a:solidFill>
              </a:rPr>
              <a:t>Pulling from upstream</a:t>
            </a:r>
          </a:p>
          <a:p>
            <a:pPr marL="457200" indent="-457200">
              <a:buAutoNum type="arabicPeriod"/>
            </a:pPr>
            <a:r>
              <a:rPr lang="en-US">
                <a:solidFill>
                  <a:srgbClr val="FFFFFF">
                    <a:alpha val="60000"/>
                  </a:srgbClr>
                </a:solidFill>
              </a:rPr>
              <a:t>Actions/cache</a:t>
            </a:r>
          </a:p>
          <a:p>
            <a:pPr marL="914400" lvl="1" indent="-457200">
              <a:buFont typeface="Courier New"/>
              <a:buChar char="o"/>
            </a:pPr>
            <a:r>
              <a:rPr lang="en-US">
                <a:solidFill>
                  <a:srgbClr val="FFFFFF">
                    <a:alpha val="60000"/>
                  </a:srgbClr>
                </a:solidFill>
              </a:rPr>
              <a:t>Caches dependencies to speed up future workflow runs</a:t>
            </a:r>
          </a:p>
          <a:p>
            <a:pPr marL="457200" indent="-457200">
              <a:buAutoNum type="arabicPeriod"/>
            </a:pPr>
            <a:r>
              <a:rPr lang="en-US">
                <a:solidFill>
                  <a:srgbClr val="FFFFFF">
                    <a:alpha val="60000"/>
                  </a:srgbClr>
                </a:solidFill>
              </a:rPr>
              <a:t>Actions/make</a:t>
            </a:r>
          </a:p>
          <a:p>
            <a:pPr marL="914400" lvl="1" indent="-457200">
              <a:buFont typeface="Courier New" panose="020B0604020202020204" pitchFamily="34" charset="0"/>
              <a:buChar char="o"/>
            </a:pPr>
            <a:r>
              <a:rPr lang="en-US">
                <a:solidFill>
                  <a:srgbClr val="FFFFFF">
                    <a:alpha val="60000"/>
                  </a:srgbClr>
                </a:solidFill>
              </a:rPr>
              <a:t>Runs commands to configure and build the project</a:t>
            </a:r>
          </a:p>
          <a:p>
            <a:pPr marL="457200" indent="-457200">
              <a:buAutoNum type="arabicPeriod"/>
            </a:pPr>
            <a:r>
              <a:rPr lang="en-US">
                <a:solidFill>
                  <a:srgbClr val="FFFFFF">
                    <a:alpha val="60000"/>
                  </a:srgbClr>
                </a:solidFill>
              </a:rPr>
              <a:t>Test</a:t>
            </a:r>
          </a:p>
          <a:p>
            <a:pPr marL="914400" lvl="1" indent="-457200">
              <a:buFont typeface="Courier New"/>
              <a:buChar char="o"/>
            </a:pPr>
            <a:r>
              <a:rPr lang="en-US">
                <a:solidFill>
                  <a:srgbClr val="FFFFFF">
                    <a:alpha val="60000"/>
                  </a:srgbClr>
                </a:solidFill>
              </a:rPr>
              <a:t>Automatically runs tests on the made files</a:t>
            </a:r>
          </a:p>
          <a:p>
            <a:pPr marL="0" indent="0">
              <a:buNone/>
            </a:pPr>
            <a:endParaRPr lang="en-US">
              <a:solidFill>
                <a:srgbClr val="FFFFFF">
                  <a:alpha val="60000"/>
                </a:srgbClr>
              </a:solidFill>
            </a:endParaRPr>
          </a:p>
        </p:txBody>
      </p:sp>
    </p:spTree>
    <p:extLst>
      <p:ext uri="{BB962C8B-B14F-4D97-AF65-F5344CB8AC3E}">
        <p14:creationId xmlns:p14="http://schemas.microsoft.com/office/powerpoint/2010/main" val="2948225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A2B5-E7A1-0FA3-8C82-74C0FFF86F55}"/>
              </a:ext>
            </a:extLst>
          </p:cNvPr>
          <p:cNvSpPr>
            <a:spLocks noGrp="1"/>
          </p:cNvSpPr>
          <p:nvPr>
            <p:ph type="title"/>
          </p:nvPr>
        </p:nvSpPr>
        <p:spPr/>
        <p:txBody>
          <a:bodyPr/>
          <a:lstStyle/>
          <a:p>
            <a:r>
              <a:rPr lang="en-US"/>
              <a:t>Work Cited </a:t>
            </a:r>
          </a:p>
        </p:txBody>
      </p:sp>
      <p:sp>
        <p:nvSpPr>
          <p:cNvPr id="3" name="Content Placeholder 2">
            <a:extLst>
              <a:ext uri="{FF2B5EF4-FFF2-40B4-BE49-F238E27FC236}">
                <a16:creationId xmlns:a16="http://schemas.microsoft.com/office/drawing/2014/main" id="{65875C3B-61BC-E430-5B2D-7194A6CEA350}"/>
              </a:ext>
            </a:extLst>
          </p:cNvPr>
          <p:cNvSpPr>
            <a:spLocks noGrp="1"/>
          </p:cNvSpPr>
          <p:nvPr>
            <p:ph idx="1"/>
          </p:nvPr>
        </p:nvSpPr>
        <p:spPr>
          <a:xfrm>
            <a:off x="550863" y="1351199"/>
            <a:ext cx="11101159" cy="4741625"/>
          </a:xfrm>
        </p:spPr>
        <p:txBody>
          <a:bodyPr vert="horz" wrap="square" lIns="0" tIns="0" rIns="0" bIns="0" rtlCol="0" anchor="t">
            <a:normAutofit/>
          </a:bodyPr>
          <a:lstStyle/>
          <a:p>
            <a:r>
              <a:rPr lang="en-US" sz="1200" dirty="0">
                <a:solidFill>
                  <a:srgbClr val="FFFFFF">
                    <a:alpha val="60000"/>
                  </a:srgbClr>
                </a:solidFill>
                <a:hlinkClick r:id="rId2"/>
              </a:rPr>
              <a:t>https://www.atlassian.com/continuous-delivery/continuous-integration</a:t>
            </a:r>
            <a:endParaRPr lang="en-US" sz="1200" dirty="0">
              <a:solidFill>
                <a:srgbClr val="FFFFFF">
                  <a:alpha val="60000"/>
                </a:srgbClr>
              </a:solidFill>
            </a:endParaRPr>
          </a:p>
          <a:p>
            <a:r>
              <a:rPr lang="en-US" sz="1200" dirty="0">
                <a:solidFill>
                  <a:srgbClr val="FFFFFF">
                    <a:alpha val="60000"/>
                  </a:srgbClr>
                </a:solidFill>
                <a:hlinkClick r:id="rId3"/>
              </a:rPr>
              <a:t>https://www.youtube.com/watch?v=1er2cjUq1UI</a:t>
            </a:r>
            <a:endParaRPr lang="en-US" sz="1200" dirty="0">
              <a:solidFill>
                <a:srgbClr val="FFFFFF">
                  <a:alpha val="60000"/>
                </a:srgbClr>
              </a:solidFill>
            </a:endParaRPr>
          </a:p>
          <a:p>
            <a:r>
              <a:rPr lang="en-US" sz="1200" dirty="0">
                <a:solidFill>
                  <a:srgbClr val="FFFFFF">
                    <a:alpha val="60000"/>
                  </a:srgbClr>
                </a:solidFill>
                <a:hlinkClick r:id="rId4"/>
              </a:rPr>
              <a:t>https://www.pagerduty.com/resources/learn/what-is-continuous-integration/</a:t>
            </a:r>
            <a:endParaRPr lang="en-US" sz="1200" dirty="0">
              <a:solidFill>
                <a:srgbClr val="FFFFFF">
                  <a:alpha val="60000"/>
                </a:srgbClr>
              </a:solidFill>
            </a:endParaRPr>
          </a:p>
          <a:p>
            <a:r>
              <a:rPr lang="en-US" sz="1200" dirty="0">
                <a:solidFill>
                  <a:srgbClr val="FFFFFF">
                    <a:alpha val="60000"/>
                  </a:srgbClr>
                </a:solidFill>
                <a:hlinkClick r:id="rId5"/>
              </a:rPr>
              <a:t>https://www.tutorialspoint.com/continuous_integration/continuous_integration_version_control.htm#:~:text=Previous,still%20access%20the%20previous%20revisions</a:t>
            </a:r>
            <a:r>
              <a:rPr lang="en-US" sz="1200" dirty="0">
                <a:solidFill>
                  <a:srgbClr val="FFFFFF">
                    <a:alpha val="60000"/>
                  </a:srgbClr>
                </a:solidFill>
              </a:rPr>
              <a:t>.</a:t>
            </a:r>
          </a:p>
          <a:p>
            <a:r>
              <a:rPr lang="en-US" sz="1200" dirty="0">
                <a:solidFill>
                  <a:srgbClr val="FFFFFF">
                    <a:alpha val="60000"/>
                  </a:srgbClr>
                </a:solidFill>
                <a:ea typeface="+mn-lt"/>
                <a:cs typeface="+mn-lt"/>
                <a:hlinkClick r:id="rId6"/>
              </a:rPr>
              <a:t>https://www.geeksforgeeks.org/what-is-ci-cd/</a:t>
            </a:r>
            <a:endParaRPr lang="en-US" sz="1200" dirty="0">
              <a:solidFill>
                <a:srgbClr val="FFFFFF">
                  <a:alpha val="60000"/>
                </a:srgbClr>
              </a:solidFill>
            </a:endParaRPr>
          </a:p>
          <a:p>
            <a:r>
              <a:rPr lang="en-US" sz="1200" dirty="0">
                <a:solidFill>
                  <a:srgbClr val="FFFFFF">
                    <a:alpha val="60000"/>
                  </a:srgbClr>
                </a:solidFill>
                <a:ea typeface="+mn-lt"/>
                <a:cs typeface="+mn-lt"/>
                <a:hlinkClick r:id="rId7"/>
              </a:rPr>
              <a:t>https://www.istockphoto.com/photos/tools</a:t>
            </a:r>
            <a:endParaRPr lang="en-US" sz="1200" dirty="0">
              <a:solidFill>
                <a:srgbClr val="FFFFFF">
                  <a:alpha val="60000"/>
                </a:srgbClr>
              </a:solidFill>
            </a:endParaRPr>
          </a:p>
          <a:p>
            <a:r>
              <a:rPr lang="en-US" sz="1200" dirty="0">
                <a:solidFill>
                  <a:srgbClr val="FFFFFF">
                    <a:alpha val="60000"/>
                  </a:srgbClr>
                </a:solidFill>
                <a:ea typeface="+mn-lt"/>
                <a:cs typeface="+mn-lt"/>
                <a:hlinkClick r:id="rId8"/>
              </a:rPr>
              <a:t>https://www.techtarget.com/searchitoperations/definition/continuous-delivery-CD#:~:text=Continuous%20delivery%20(CD)%20is%20an,cycles%20to%20improve%20software%20quality</a:t>
            </a:r>
            <a:r>
              <a:rPr lang="en-US" sz="1200" dirty="0">
                <a:solidFill>
                  <a:srgbClr val="FFFFFF">
                    <a:alpha val="60000"/>
                  </a:srgbClr>
                </a:solidFill>
                <a:ea typeface="+mn-lt"/>
                <a:cs typeface="+mn-lt"/>
              </a:rPr>
              <a:t>.</a:t>
            </a:r>
          </a:p>
          <a:p>
            <a:r>
              <a:rPr lang="en-US" sz="1200" dirty="0">
                <a:solidFill>
                  <a:srgbClr val="FFFFFF">
                    <a:alpha val="60000"/>
                  </a:srgbClr>
                </a:solidFill>
                <a:ea typeface="+mn-lt"/>
                <a:cs typeface="+mn-lt"/>
                <a:hlinkClick r:id="rId9"/>
              </a:rPr>
              <a:t>https://www.ibm.com/topics/continuous-deployment#:~:text=Continuous%20deployment%20is%20a%20strategy,directly%20to%20the%20software's%20users</a:t>
            </a:r>
            <a:r>
              <a:rPr lang="en-US" sz="1200" dirty="0">
                <a:solidFill>
                  <a:srgbClr val="FFFFFF">
                    <a:alpha val="60000"/>
                  </a:srgbClr>
                </a:solidFill>
                <a:ea typeface="+mn-lt"/>
                <a:cs typeface="+mn-lt"/>
              </a:rPr>
              <a:t>.</a:t>
            </a:r>
          </a:p>
          <a:p>
            <a:r>
              <a:rPr lang="en-US" sz="1200" dirty="0">
                <a:solidFill>
                  <a:srgbClr val="FFFFFF">
                    <a:alpha val="60000"/>
                  </a:srgbClr>
                </a:solidFill>
                <a:ea typeface="+mn-lt"/>
                <a:cs typeface="+mn-lt"/>
              </a:rPr>
              <a:t>https://www.datamation.com/data-center/continuous-delivery-vs-deployment/</a:t>
            </a:r>
          </a:p>
          <a:p>
            <a:endParaRPr lang="en-US" sz="1200" dirty="0">
              <a:solidFill>
                <a:srgbClr val="FFFFFF">
                  <a:alpha val="60000"/>
                </a:srgbClr>
              </a:solidFill>
              <a:ea typeface="+mn-lt"/>
              <a:cs typeface="+mn-lt"/>
            </a:endParaRPr>
          </a:p>
          <a:p>
            <a:endParaRPr lang="en-US" sz="1200" dirty="0">
              <a:solidFill>
                <a:srgbClr val="FFFFFF">
                  <a:alpha val="60000"/>
                </a:srgbClr>
              </a:solidFill>
              <a:ea typeface="+mn-lt"/>
              <a:cs typeface="+mn-lt"/>
            </a:endParaRPr>
          </a:p>
          <a:p>
            <a:endParaRPr lang="en-US" sz="1200" dirty="0">
              <a:solidFill>
                <a:srgbClr val="FFFFFF">
                  <a:alpha val="60000"/>
                </a:srgbClr>
              </a:solidFill>
            </a:endParaRPr>
          </a:p>
          <a:p>
            <a:pPr marL="0" indent="0">
              <a:buNone/>
            </a:pPr>
            <a:endParaRPr lang="en-US" dirty="0">
              <a:solidFill>
                <a:srgbClr val="FFFFFF">
                  <a:alpha val="60000"/>
                </a:srgbClr>
              </a:solidFill>
            </a:endParaRPr>
          </a:p>
          <a:p>
            <a:endParaRPr lang="en-US" dirty="0">
              <a:solidFill>
                <a:srgbClr val="FFFFFF">
                  <a:alpha val="60000"/>
                </a:srgbClr>
              </a:solidFill>
            </a:endParaRPr>
          </a:p>
        </p:txBody>
      </p:sp>
    </p:spTree>
    <p:extLst>
      <p:ext uri="{BB962C8B-B14F-4D97-AF65-F5344CB8AC3E}">
        <p14:creationId xmlns:p14="http://schemas.microsoft.com/office/powerpoint/2010/main" val="2258661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A90F6F-23B9-67B9-35AB-CFD4A4102864}"/>
              </a:ext>
            </a:extLst>
          </p:cNvPr>
          <p:cNvSpPr>
            <a:spLocks noGrp="1"/>
          </p:cNvSpPr>
          <p:nvPr>
            <p:ph type="title"/>
          </p:nvPr>
        </p:nvSpPr>
        <p:spPr>
          <a:xfrm>
            <a:off x="550864" y="549275"/>
            <a:ext cx="3565524" cy="1997855"/>
          </a:xfrm>
        </p:spPr>
        <p:txBody>
          <a:bodyPr wrap="square" anchor="b">
            <a:normAutofit/>
          </a:bodyPr>
          <a:lstStyle/>
          <a:p>
            <a:r>
              <a:rPr lang="en-US"/>
              <a:t>What is it?</a:t>
            </a:r>
          </a:p>
        </p:txBody>
      </p:sp>
      <p:sp>
        <p:nvSpPr>
          <p:cNvPr id="2062" name="Oval 2061">
            <a:extLst>
              <a:ext uri="{FF2B5EF4-FFF2-40B4-BE49-F238E27FC236}">
                <a16:creationId xmlns:a16="http://schemas.microsoft.com/office/drawing/2014/main" id="{C25C2D0C-89F2-4874-A67D-504E65834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A8B6AC45-1F7A-FFAD-63B8-1353BA5E151E}"/>
              </a:ext>
            </a:extLst>
          </p:cNvPr>
          <p:cNvSpPr>
            <a:spLocks noGrp="1"/>
          </p:cNvSpPr>
          <p:nvPr>
            <p:ph idx="1"/>
          </p:nvPr>
        </p:nvSpPr>
        <p:spPr>
          <a:xfrm>
            <a:off x="550863" y="2677306"/>
            <a:ext cx="3565525" cy="3415519"/>
          </a:xfrm>
        </p:spPr>
        <p:txBody>
          <a:bodyPr vert="horz" lIns="0" tIns="0" rIns="0" bIns="0" rtlCol="0" anchor="t">
            <a:normAutofit/>
          </a:bodyPr>
          <a:lstStyle/>
          <a:p>
            <a:r>
              <a:rPr lang="en-US" sz="1600"/>
              <a:t>CI </a:t>
            </a:r>
            <a:r>
              <a:rPr lang="en-US" sz="1600">
                <a:ea typeface="+mn-lt"/>
                <a:cs typeface="+mn-lt"/>
              </a:rPr>
              <a:t>- continuous integration</a:t>
            </a:r>
          </a:p>
          <a:p>
            <a:r>
              <a:rPr lang="en-US" sz="1600"/>
              <a:t>CD = </a:t>
            </a:r>
            <a:r>
              <a:rPr lang="en-US" sz="1600">
                <a:ea typeface="+mn-lt"/>
                <a:cs typeface="+mn-lt"/>
              </a:rPr>
              <a:t>Continuous Delivery/Deployment </a:t>
            </a:r>
            <a:endParaRPr lang="en-US" sz="1600">
              <a:solidFill>
                <a:srgbClr val="FFFFFF">
                  <a:alpha val="60000"/>
                </a:srgbClr>
              </a:solidFill>
              <a:ea typeface="+mn-lt"/>
              <a:cs typeface="+mn-lt"/>
            </a:endParaRPr>
          </a:p>
          <a:p>
            <a:r>
              <a:rPr lang="en-US" sz="1600">
                <a:ea typeface="+mn-lt"/>
                <a:cs typeface="+mn-lt"/>
              </a:rPr>
              <a:t>Not to be confused with CIA / CD</a:t>
            </a:r>
            <a:endParaRPr lang="en-US" sz="1600">
              <a:solidFill>
                <a:srgbClr val="FFFFFF">
                  <a:alpha val="60000"/>
                </a:srgbClr>
              </a:solidFill>
              <a:ea typeface="+mn-lt"/>
              <a:cs typeface="+mn-lt"/>
            </a:endParaRPr>
          </a:p>
        </p:txBody>
      </p:sp>
      <p:pic>
        <p:nvPicPr>
          <p:cNvPr id="2052" name="Picture 4" descr="MKUltra - Wikipedia">
            <a:extLst>
              <a:ext uri="{FF2B5EF4-FFF2-40B4-BE49-F238E27FC236}">
                <a16:creationId xmlns:a16="http://schemas.microsoft.com/office/drawing/2014/main" id="{22373DF5-E8D6-FFE9-F1DF-D490D6736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475" r="-2" b="13903"/>
          <a:stretch/>
        </p:blipFill>
        <p:spPr bwMode="auto">
          <a:xfrm>
            <a:off x="5587746" y="1596771"/>
            <a:ext cx="3448558" cy="3448558"/>
          </a:xfrm>
          <a:custGeom>
            <a:avLst/>
            <a:gdLst/>
            <a:ahLst/>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5" descr="A close up of a cd&#10;&#10;Description automatically generated">
            <a:extLst>
              <a:ext uri="{FF2B5EF4-FFF2-40B4-BE49-F238E27FC236}">
                <a16:creationId xmlns:a16="http://schemas.microsoft.com/office/drawing/2014/main" id="{41E88CB1-52F8-9952-6B5E-15D4FF929AB2}"/>
              </a:ext>
            </a:extLst>
          </p:cNvPr>
          <p:cNvPicPr>
            <a:picLocks noChangeAspect="1"/>
          </p:cNvPicPr>
          <p:nvPr/>
        </p:nvPicPr>
        <p:blipFill>
          <a:blip r:embed="rId3"/>
          <a:srcRect r="-8" b="-8"/>
          <a:stretch/>
        </p:blipFill>
        <p:spPr>
          <a:xfrm>
            <a:off x="8918575" y="596392"/>
            <a:ext cx="2263776" cy="2263776"/>
          </a:xfrm>
          <a:custGeom>
            <a:avLst/>
            <a:gdLst/>
            <a:ahLst/>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p:spPr>
      </p:pic>
      <p:grpSp>
        <p:nvGrpSpPr>
          <p:cNvPr id="2064" name="Group 2063">
            <a:extLst>
              <a:ext uri="{FF2B5EF4-FFF2-40B4-BE49-F238E27FC236}">
                <a16:creationId xmlns:a16="http://schemas.microsoft.com/office/drawing/2014/main" id="{73FD8943-49CD-489F-AF30-D186003CB0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2297" y="5691007"/>
            <a:ext cx="667802" cy="631474"/>
            <a:chOff x="3409557" y="4940429"/>
            <a:chExt cx="667802" cy="631474"/>
          </a:xfrm>
        </p:grpSpPr>
        <p:sp>
          <p:nvSpPr>
            <p:cNvPr id="2065" name="Freeform: Shape 2064">
              <a:extLst>
                <a:ext uri="{FF2B5EF4-FFF2-40B4-BE49-F238E27FC236}">
                  <a16:creationId xmlns:a16="http://schemas.microsoft.com/office/drawing/2014/main" id="{7D1AA9E7-DA6E-4B0E-AFF8-ACA4D7D793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6" name="Oval 2065">
              <a:extLst>
                <a:ext uri="{FF2B5EF4-FFF2-40B4-BE49-F238E27FC236}">
                  <a16:creationId xmlns:a16="http://schemas.microsoft.com/office/drawing/2014/main" id="{FDA334A1-5994-4CBD-AF0E-366DEF3A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descr="A blue circle with a white eagle and a red star&#10;&#10;Description automatically generated">
            <a:extLst>
              <a:ext uri="{FF2B5EF4-FFF2-40B4-BE49-F238E27FC236}">
                <a16:creationId xmlns:a16="http://schemas.microsoft.com/office/drawing/2014/main" id="{38C1B7D2-F8C5-3842-B099-87573343F915}"/>
              </a:ext>
            </a:extLst>
          </p:cNvPr>
          <p:cNvPicPr>
            <a:picLocks noChangeAspect="1"/>
          </p:cNvPicPr>
          <p:nvPr/>
        </p:nvPicPr>
        <p:blipFill>
          <a:blip r:embed="rId4"/>
          <a:srcRect r="-3" b="-3"/>
          <a:stretch/>
        </p:blipFill>
        <p:spPr>
          <a:xfrm>
            <a:off x="9091612" y="3324733"/>
            <a:ext cx="2936876" cy="2936876"/>
          </a:xfrm>
          <a:custGeom>
            <a:avLst/>
            <a:gdLst/>
            <a:ahLst/>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p:spPr>
      </p:pic>
    </p:spTree>
    <p:extLst>
      <p:ext uri="{BB962C8B-B14F-4D97-AF65-F5344CB8AC3E}">
        <p14:creationId xmlns:p14="http://schemas.microsoft.com/office/powerpoint/2010/main" val="349049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E3358F-2B82-5F46-EC54-7750DBDB1FB1}"/>
              </a:ext>
            </a:extLst>
          </p:cNvPr>
          <p:cNvSpPr>
            <a:spLocks noGrp="1"/>
          </p:cNvSpPr>
          <p:nvPr>
            <p:ph type="title"/>
          </p:nvPr>
        </p:nvSpPr>
        <p:spPr>
          <a:xfrm>
            <a:off x="550862" y="580363"/>
            <a:ext cx="5437188" cy="1333055"/>
          </a:xfrm>
        </p:spPr>
        <p:txBody>
          <a:bodyPr wrap="square" anchor="t">
            <a:normAutofit fontScale="90000"/>
          </a:bodyPr>
          <a:lstStyle/>
          <a:p>
            <a:pPr>
              <a:lnSpc>
                <a:spcPct val="90000"/>
              </a:lnSpc>
            </a:pPr>
            <a:r>
              <a:rPr lang="en-US" sz="4100">
                <a:ea typeface="+mn-lt"/>
                <a:cs typeface="+mn-lt"/>
              </a:rPr>
              <a:t>Continuous Integration</a:t>
            </a:r>
            <a:br>
              <a:rPr lang="en-US" sz="4100">
                <a:ea typeface="+mn-lt"/>
                <a:cs typeface="+mn-lt"/>
              </a:rPr>
            </a:br>
            <a:endParaRPr lang="en-US" sz="4100"/>
          </a:p>
        </p:txBody>
      </p:sp>
      <p:grpSp>
        <p:nvGrpSpPr>
          <p:cNvPr id="1047" name="Group 1046">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1048"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9"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0"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028" name="Picture 4" descr="Escaping a git merge hell | Medium">
            <a:extLst>
              <a:ext uri="{FF2B5EF4-FFF2-40B4-BE49-F238E27FC236}">
                <a16:creationId xmlns:a16="http://schemas.microsoft.com/office/drawing/2014/main" id="{6843ABC4-E1A9-E37C-88D1-8C574785DB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0863" y="2912004"/>
            <a:ext cx="5773738" cy="3016778"/>
          </a:xfrm>
          <a:custGeom>
            <a:avLst/>
            <a:gdLst/>
            <a:ahLst/>
            <a:cxnLst/>
            <a:rect l="l" t="t" r="r" b="b"/>
            <a:pathLst>
              <a:path w="5773738" h="3779838">
                <a:moveTo>
                  <a:pt x="0" y="0"/>
                </a:moveTo>
                <a:lnTo>
                  <a:pt x="5773738" y="0"/>
                </a:lnTo>
                <a:lnTo>
                  <a:pt x="5773738" y="3779838"/>
                </a:lnTo>
                <a:lnTo>
                  <a:pt x="0" y="3779838"/>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8FDD430-BFB7-8279-5993-DD40CFB41045}"/>
              </a:ext>
            </a:extLst>
          </p:cNvPr>
          <p:cNvSpPr>
            <a:spLocks noGrp="1"/>
          </p:cNvSpPr>
          <p:nvPr>
            <p:ph idx="1"/>
          </p:nvPr>
        </p:nvSpPr>
        <p:spPr>
          <a:xfrm>
            <a:off x="7140575" y="1520825"/>
            <a:ext cx="4500562" cy="4572000"/>
          </a:xfrm>
        </p:spPr>
        <p:txBody>
          <a:bodyPr anchor="t">
            <a:normAutofit/>
          </a:bodyPr>
          <a:lstStyle/>
          <a:p>
            <a:pPr>
              <a:lnSpc>
                <a:spcPct val="100000"/>
              </a:lnSpc>
            </a:pPr>
            <a:r>
              <a:rPr lang="en-US" sz="1900"/>
              <a:t>Is the practice of </a:t>
            </a:r>
            <a:r>
              <a:rPr lang="en-US" sz="1900" b="1"/>
              <a:t>automating</a:t>
            </a:r>
            <a:r>
              <a:rPr lang="en-US" sz="1900"/>
              <a:t> the integration of code changes from multiple contributors into a single software project.</a:t>
            </a:r>
            <a:endParaRPr lang="en-US" sz="1900">
              <a:solidFill>
                <a:srgbClr val="FFFFFF">
                  <a:alpha val="60000"/>
                </a:srgbClr>
              </a:solidFill>
            </a:endParaRPr>
          </a:p>
          <a:p>
            <a:pPr>
              <a:lnSpc>
                <a:spcPct val="100000"/>
              </a:lnSpc>
            </a:pPr>
            <a:r>
              <a:rPr lang="en-US" sz="1900"/>
              <a:t>Why is it important? It helps prevent merge conflict and entering the realm of merge hell </a:t>
            </a:r>
          </a:p>
          <a:p>
            <a:pPr>
              <a:lnSpc>
                <a:spcPct val="100000"/>
              </a:lnSpc>
            </a:pPr>
            <a:r>
              <a:rPr lang="en-US" sz="1900"/>
              <a:t>When multiple people are working on the same code base and start making changes over a long period and then submit their work, they could end up messing up another individual work completely and vice versa</a:t>
            </a:r>
          </a:p>
          <a:p>
            <a:pPr>
              <a:lnSpc>
                <a:spcPct val="100000"/>
              </a:lnSpc>
            </a:pPr>
            <a:endParaRPr lang="en-US" sz="1900"/>
          </a:p>
          <a:p>
            <a:pPr>
              <a:lnSpc>
                <a:spcPct val="100000"/>
              </a:lnSpc>
            </a:pPr>
            <a:endParaRPr lang="en-US" sz="1900"/>
          </a:p>
          <a:p>
            <a:pPr>
              <a:lnSpc>
                <a:spcPct val="100000"/>
              </a:lnSpc>
            </a:pPr>
            <a:endParaRPr lang="en-US" sz="1900"/>
          </a:p>
        </p:txBody>
      </p:sp>
    </p:spTree>
    <p:extLst>
      <p:ext uri="{BB962C8B-B14F-4D97-AF65-F5344CB8AC3E}">
        <p14:creationId xmlns:p14="http://schemas.microsoft.com/office/powerpoint/2010/main" val="392326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485D07-1A65-E18A-E724-27CE339776EE}"/>
              </a:ext>
            </a:extLst>
          </p:cNvPr>
          <p:cNvSpPr>
            <a:spLocks noGrp="1"/>
          </p:cNvSpPr>
          <p:nvPr>
            <p:ph type="title"/>
          </p:nvPr>
        </p:nvSpPr>
        <p:spPr>
          <a:xfrm>
            <a:off x="550863" y="549275"/>
            <a:ext cx="5437185" cy="1997855"/>
          </a:xfrm>
        </p:spPr>
        <p:txBody>
          <a:bodyPr wrap="square" anchor="b">
            <a:normAutofit/>
          </a:bodyPr>
          <a:lstStyle/>
          <a:p>
            <a:r>
              <a:rPr lang="en-US"/>
              <a:t>The inner mechanism </a:t>
            </a:r>
          </a:p>
        </p:txBody>
      </p:sp>
      <p:sp>
        <p:nvSpPr>
          <p:cNvPr id="9" name="Content Placeholder 8">
            <a:extLst>
              <a:ext uri="{FF2B5EF4-FFF2-40B4-BE49-F238E27FC236}">
                <a16:creationId xmlns:a16="http://schemas.microsoft.com/office/drawing/2014/main" id="{4BD123E4-1E4C-DA37-3714-C07D4C8F940A}"/>
              </a:ext>
            </a:extLst>
          </p:cNvPr>
          <p:cNvSpPr>
            <a:spLocks noGrp="1"/>
          </p:cNvSpPr>
          <p:nvPr>
            <p:ph idx="1"/>
          </p:nvPr>
        </p:nvSpPr>
        <p:spPr>
          <a:xfrm>
            <a:off x="550863" y="2677306"/>
            <a:ext cx="5437187" cy="3415519"/>
          </a:xfrm>
        </p:spPr>
        <p:txBody>
          <a:bodyPr anchor="t">
            <a:normAutofit/>
          </a:bodyPr>
          <a:lstStyle/>
          <a:p>
            <a:pPr>
              <a:lnSpc>
                <a:spcPct val="100000"/>
              </a:lnSpc>
            </a:pPr>
            <a:r>
              <a:rPr lang="en-US" sz="1600"/>
              <a:t>How does this work in practice? Well, you could manually enter your code and then pull it, but there is an issue with this: You could have code that doesn’t work. </a:t>
            </a:r>
          </a:p>
          <a:p>
            <a:pPr>
              <a:lnSpc>
                <a:spcPct val="100000"/>
              </a:lnSpc>
            </a:pPr>
            <a:r>
              <a:rPr lang="en-US" sz="1600"/>
              <a:t>What you do is get it to get code and perform a build test automatically and if anything fails it will email the team and let them know that the code broke and by whom. </a:t>
            </a:r>
          </a:p>
          <a:p>
            <a:pPr>
              <a:lnSpc>
                <a:spcPct val="100000"/>
              </a:lnSpc>
            </a:pPr>
            <a:r>
              <a:rPr lang="en-US" sz="1600"/>
              <a:t>What this adds is that now you can always have a build that works and automatically checks itself if it fails to test. That way if something happens you always have a backup. </a:t>
            </a:r>
          </a:p>
        </p:txBody>
      </p:sp>
      <p:pic>
        <p:nvPicPr>
          <p:cNvPr id="5" name="Content Placeholder 4" descr="Cartoon characters with a carton of milk&#10;&#10;Description automatically generated">
            <a:extLst>
              <a:ext uri="{FF2B5EF4-FFF2-40B4-BE49-F238E27FC236}">
                <a16:creationId xmlns:a16="http://schemas.microsoft.com/office/drawing/2014/main" id="{C5A64945-583E-1CFB-54F8-50994A8EC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675" y="589933"/>
            <a:ext cx="4713922" cy="5678133"/>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329384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3C138B-4B95-E0DE-41E4-EF86C8B73379}"/>
              </a:ext>
            </a:extLst>
          </p:cNvPr>
          <p:cNvSpPr>
            <a:spLocks noGrp="1"/>
          </p:cNvSpPr>
          <p:nvPr>
            <p:ph type="title"/>
          </p:nvPr>
        </p:nvSpPr>
        <p:spPr>
          <a:xfrm>
            <a:off x="550864" y="549275"/>
            <a:ext cx="3565524" cy="1997855"/>
          </a:xfrm>
        </p:spPr>
        <p:txBody>
          <a:bodyPr wrap="square" anchor="b">
            <a:normAutofit/>
          </a:bodyPr>
          <a:lstStyle/>
          <a:p>
            <a:r>
              <a:rPr lang="en-US"/>
              <a:t>Action</a:t>
            </a:r>
          </a:p>
        </p:txBody>
      </p:sp>
      <p:sp>
        <p:nvSpPr>
          <p:cNvPr id="3" name="Content Placeholder 2">
            <a:extLst>
              <a:ext uri="{FF2B5EF4-FFF2-40B4-BE49-F238E27FC236}">
                <a16:creationId xmlns:a16="http://schemas.microsoft.com/office/drawing/2014/main" id="{8AF4DE2A-BA04-93F9-D827-ABDB0AE8B9F1}"/>
              </a:ext>
            </a:extLst>
          </p:cNvPr>
          <p:cNvSpPr>
            <a:spLocks noGrp="1"/>
          </p:cNvSpPr>
          <p:nvPr>
            <p:ph idx="1"/>
          </p:nvPr>
        </p:nvSpPr>
        <p:spPr>
          <a:xfrm>
            <a:off x="550863" y="2678400"/>
            <a:ext cx="3565525" cy="3414425"/>
          </a:xfrm>
        </p:spPr>
        <p:txBody>
          <a:bodyPr anchor="t">
            <a:normAutofit/>
          </a:bodyPr>
          <a:lstStyle/>
          <a:p>
            <a:r>
              <a:rPr lang="en-US" sz="1600"/>
              <a:t>Source control - a mechanism for keeping multiple versions of your files, so that when you modify a file you can still access the previous revisions.</a:t>
            </a:r>
          </a:p>
        </p:txBody>
      </p:sp>
      <p:pic>
        <p:nvPicPr>
          <p:cNvPr id="1026" name="Picture 2">
            <a:extLst>
              <a:ext uri="{FF2B5EF4-FFF2-40B4-BE49-F238E27FC236}">
                <a16:creationId xmlns:a16="http://schemas.microsoft.com/office/drawing/2014/main" id="{8EB9BC2C-F1D0-84D0-FD23-F04402437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29" r="2228" b="-1"/>
          <a:stretch/>
        </p:blipFill>
        <p:spPr bwMode="auto">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Pepe the Frog' Creator Tries to Reclaim Meme in 'Feels Good Man'">
            <a:extLst>
              <a:ext uri="{FF2B5EF4-FFF2-40B4-BE49-F238E27FC236}">
                <a16:creationId xmlns:a16="http://schemas.microsoft.com/office/drawing/2014/main" id="{2955FF40-6066-73D7-2F82-FFCDA8776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46" y="4385612"/>
            <a:ext cx="4072606" cy="2286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04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60" name="Rectangle 105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0C54BA-2994-4C96-0A70-8131A2B8B176}"/>
              </a:ext>
            </a:extLst>
          </p:cNvPr>
          <p:cNvSpPr>
            <a:spLocks noGrp="1"/>
          </p:cNvSpPr>
          <p:nvPr>
            <p:ph type="title"/>
          </p:nvPr>
        </p:nvSpPr>
        <p:spPr>
          <a:xfrm>
            <a:off x="550864" y="549275"/>
            <a:ext cx="3565524" cy="1997855"/>
          </a:xfrm>
        </p:spPr>
        <p:txBody>
          <a:bodyPr wrap="square" anchor="b">
            <a:normAutofit/>
          </a:bodyPr>
          <a:lstStyle/>
          <a:p>
            <a:r>
              <a:rPr lang="en-US"/>
              <a:t>What is CD</a:t>
            </a:r>
          </a:p>
        </p:txBody>
      </p:sp>
      <p:sp>
        <p:nvSpPr>
          <p:cNvPr id="3" name="Content Placeholder 2">
            <a:extLst>
              <a:ext uri="{FF2B5EF4-FFF2-40B4-BE49-F238E27FC236}">
                <a16:creationId xmlns:a16="http://schemas.microsoft.com/office/drawing/2014/main" id="{0A68CD6C-1F9D-106A-6170-B869D7CE5084}"/>
              </a:ext>
            </a:extLst>
          </p:cNvPr>
          <p:cNvSpPr>
            <a:spLocks noGrp="1"/>
          </p:cNvSpPr>
          <p:nvPr>
            <p:ph idx="1"/>
          </p:nvPr>
        </p:nvSpPr>
        <p:spPr>
          <a:xfrm>
            <a:off x="550863" y="2678400"/>
            <a:ext cx="3565525" cy="3414425"/>
          </a:xfrm>
        </p:spPr>
        <p:txBody>
          <a:bodyPr vert="horz" lIns="0" tIns="0" rIns="0" bIns="0" rtlCol="0" anchor="t">
            <a:normAutofit/>
          </a:bodyPr>
          <a:lstStyle/>
          <a:p>
            <a:r>
              <a:rPr lang="en-US" sz="1600">
                <a:ea typeface="+mn-lt"/>
                <a:cs typeface="+mn-lt"/>
              </a:rPr>
              <a:t>Continuous delivery - a software development practice that uses automation to speed the release of new code.</a:t>
            </a:r>
          </a:p>
          <a:p>
            <a:r>
              <a:rPr lang="en-US" sz="1600">
                <a:ea typeface="+mn-lt"/>
                <a:cs typeface="+mn-lt"/>
              </a:rPr>
              <a:t>Continuous Deployment – a software development strategy where code changes to an application are released automatically into the production environment.  </a:t>
            </a:r>
          </a:p>
          <a:p>
            <a:endParaRPr lang="en-US" sz="1600">
              <a:ea typeface="+mn-lt"/>
              <a:cs typeface="+mn-lt"/>
            </a:endParaRPr>
          </a:p>
        </p:txBody>
      </p:sp>
      <p:pic>
        <p:nvPicPr>
          <p:cNvPr id="1026" name="Picture 2" descr="I Am Speed GIFs | Tenor">
            <a:extLst>
              <a:ext uri="{FF2B5EF4-FFF2-40B4-BE49-F238E27FC236}">
                <a16:creationId xmlns:a16="http://schemas.microsoft.com/office/drawing/2014/main" id="{4E4D8F47-9906-2880-722A-739064F9E9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40" r="15347"/>
          <a:stretch/>
        </p:blipFill>
        <p:spPr bwMode="auto">
          <a:xfrm>
            <a:off x="5669039" y="667686"/>
            <a:ext cx="5972097" cy="5648178"/>
          </a:xfrm>
          <a:custGeom>
            <a:avLst/>
            <a:gdLst/>
            <a:ahLst/>
            <a:cxnLst/>
            <a:rect l="l" t="t" r="r" b="b"/>
            <a:pathLst>
              <a:path w="7641102" h="6858000">
                <a:moveTo>
                  <a:pt x="0" y="0"/>
                </a:moveTo>
                <a:lnTo>
                  <a:pt x="7641102" y="0"/>
                </a:lnTo>
                <a:lnTo>
                  <a:pt x="764110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61" name="Rectangle 1060">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74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C782E-72C7-20B3-7D80-ED692B614A38}"/>
              </a:ext>
            </a:extLst>
          </p:cNvPr>
          <p:cNvSpPr>
            <a:spLocks noGrp="1"/>
          </p:cNvSpPr>
          <p:nvPr>
            <p:ph type="title"/>
          </p:nvPr>
        </p:nvSpPr>
        <p:spPr>
          <a:xfrm>
            <a:off x="550864" y="549275"/>
            <a:ext cx="3565524" cy="1997855"/>
          </a:xfrm>
        </p:spPr>
        <p:txBody>
          <a:bodyPr wrap="square" anchor="b">
            <a:normAutofit/>
          </a:bodyPr>
          <a:lstStyle/>
          <a:p>
            <a:pPr>
              <a:lnSpc>
                <a:spcPct val="90000"/>
              </a:lnSpc>
            </a:pPr>
            <a:r>
              <a:rPr lang="en-US" sz="3400"/>
              <a:t>Continuous Delivery vs Continuous Deployment </a:t>
            </a:r>
          </a:p>
        </p:txBody>
      </p:sp>
      <p:sp>
        <p:nvSpPr>
          <p:cNvPr id="32" name="Content Placeholder 2">
            <a:extLst>
              <a:ext uri="{FF2B5EF4-FFF2-40B4-BE49-F238E27FC236}">
                <a16:creationId xmlns:a16="http://schemas.microsoft.com/office/drawing/2014/main" id="{05C06C0F-936E-AD2A-1C85-8757CBF43B54}"/>
              </a:ext>
            </a:extLst>
          </p:cNvPr>
          <p:cNvSpPr>
            <a:spLocks noGrp="1"/>
          </p:cNvSpPr>
          <p:nvPr>
            <p:ph idx="1"/>
          </p:nvPr>
        </p:nvSpPr>
        <p:spPr>
          <a:xfrm>
            <a:off x="550863" y="2678400"/>
            <a:ext cx="3565525" cy="3414425"/>
          </a:xfrm>
        </p:spPr>
        <p:txBody>
          <a:bodyPr anchor="t">
            <a:normAutofit fontScale="92500" lnSpcReduction="20000"/>
          </a:bodyPr>
          <a:lstStyle/>
          <a:p>
            <a:r>
              <a:rPr lang="en-US" sz="1600" dirty="0"/>
              <a:t>Continuous Delivery is trying to get code into production the fastest after being tested automatically and verified before hitting production. </a:t>
            </a:r>
          </a:p>
          <a:p>
            <a:endParaRPr lang="en-US" sz="1600" dirty="0"/>
          </a:p>
          <a:p>
            <a:r>
              <a:rPr lang="en-US" sz="1600" dirty="0"/>
              <a:t>Continuous Deployment encompasses everything as Delivery except for one thing there is no human verification before hitting production. The tests are set up to be as close to production as possible so that as long as it passes all the test it will shoot to production automatically </a:t>
            </a:r>
          </a:p>
        </p:txBody>
      </p:sp>
      <p:pic>
        <p:nvPicPr>
          <p:cNvPr id="4" name="Picture 3">
            <a:extLst>
              <a:ext uri="{FF2B5EF4-FFF2-40B4-BE49-F238E27FC236}">
                <a16:creationId xmlns:a16="http://schemas.microsoft.com/office/drawing/2014/main" id="{67350710-9C70-93B9-EE51-518A59E951C8}"/>
              </a:ext>
            </a:extLst>
          </p:cNvPr>
          <p:cNvPicPr>
            <a:picLocks noChangeAspect="1"/>
          </p:cNvPicPr>
          <p:nvPr/>
        </p:nvPicPr>
        <p:blipFill>
          <a:blip r:embed="rId2"/>
          <a:srcRect l="386" r="5301"/>
          <a:stretch/>
        </p:blipFill>
        <p:spPr>
          <a:xfrm>
            <a:off x="4743451" y="549275"/>
            <a:ext cx="6897687" cy="5759451"/>
          </a:xfrm>
          <a:custGeom>
            <a:avLst/>
            <a:gdLst/>
            <a:ahLst/>
            <a:cxnLst/>
            <a:rect l="l" t="t" r="r" b="b"/>
            <a:pathLst>
              <a:path w="6897687" h="5759451">
                <a:moveTo>
                  <a:pt x="0" y="0"/>
                </a:moveTo>
                <a:lnTo>
                  <a:pt x="6897687" y="0"/>
                </a:lnTo>
                <a:lnTo>
                  <a:pt x="6897687" y="5759451"/>
                </a:lnTo>
                <a:lnTo>
                  <a:pt x="0" y="5759451"/>
                </a:lnTo>
                <a:close/>
              </a:path>
            </a:pathLst>
          </a:custGeom>
        </p:spPr>
      </p:pic>
    </p:spTree>
    <p:extLst>
      <p:ext uri="{BB962C8B-B14F-4D97-AF65-F5344CB8AC3E}">
        <p14:creationId xmlns:p14="http://schemas.microsoft.com/office/powerpoint/2010/main" val="420445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5" name="Group 3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37" name="Freeform: Shape 3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Oval 3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Oval 4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2" name="Rectangle 4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9EC2F64-8F06-4CEE-9EA2-76D0D21247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232" y="437141"/>
            <a:ext cx="631474" cy="634502"/>
            <a:chOff x="-61232" y="437141"/>
            <a:chExt cx="631474" cy="634502"/>
          </a:xfrm>
        </p:grpSpPr>
        <p:sp>
          <p:nvSpPr>
            <p:cNvPr id="29" name="Freeform: Shape 28">
              <a:extLst>
                <a:ext uri="{FF2B5EF4-FFF2-40B4-BE49-F238E27FC236}">
                  <a16:creationId xmlns:a16="http://schemas.microsoft.com/office/drawing/2014/main" id="{C090B7B3-EF52-4999-A926-D35E4F0C3E0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705" y="375204"/>
              <a:ext cx="507599" cy="631474"/>
            </a:xfrm>
            <a:custGeom>
              <a:avLst/>
              <a:gdLst>
                <a:gd name="connsiteX0" fmla="*/ 237599 w 507599"/>
                <a:gd name="connsiteY0" fmla="*/ 0 h 631474"/>
                <a:gd name="connsiteX1" fmla="*/ 499786 w 507599"/>
                <a:gd name="connsiteY1" fmla="*/ 465517 h 631474"/>
                <a:gd name="connsiteX2" fmla="*/ 502114 w 507599"/>
                <a:gd name="connsiteY2" fmla="*/ 469267 h 631474"/>
                <a:gd name="connsiteX3" fmla="*/ 507599 w 507599"/>
                <a:gd name="connsiteY3" fmla="*/ 496474 h 631474"/>
                <a:gd name="connsiteX4" fmla="*/ 237599 w 507599"/>
                <a:gd name="connsiteY4" fmla="*/ 631474 h 631474"/>
                <a:gd name="connsiteX5" fmla="*/ 206472 w 507599"/>
                <a:gd name="connsiteY5" fmla="*/ 628332 h 631474"/>
                <a:gd name="connsiteX6" fmla="*/ 0 w 507599"/>
                <a:gd name="connsiteY6" fmla="*/ 421860 h 6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599" h="631474">
                  <a:moveTo>
                    <a:pt x="237599" y="0"/>
                  </a:moveTo>
                  <a:lnTo>
                    <a:pt x="499786" y="465517"/>
                  </a:lnTo>
                  <a:lnTo>
                    <a:pt x="502114" y="469267"/>
                  </a:lnTo>
                  <a:cubicBezTo>
                    <a:pt x="505711" y="478055"/>
                    <a:pt x="507599" y="487154"/>
                    <a:pt x="507599" y="496474"/>
                  </a:cubicBezTo>
                  <a:cubicBezTo>
                    <a:pt x="507599" y="571032"/>
                    <a:pt x="386716" y="631474"/>
                    <a:pt x="237599" y="631474"/>
                  </a:cubicBezTo>
                  <a:lnTo>
                    <a:pt x="206472" y="628332"/>
                  </a:lnTo>
                  <a:lnTo>
                    <a:pt x="0" y="42186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Freeform: Shape 29">
              <a:extLst>
                <a:ext uri="{FF2B5EF4-FFF2-40B4-BE49-F238E27FC236}">
                  <a16:creationId xmlns:a16="http://schemas.microsoft.com/office/drawing/2014/main" id="{B6552C80-AED0-4927-9F36-CD15EC9C4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6132" y="570168"/>
              <a:ext cx="270000" cy="501475"/>
            </a:xfrm>
            <a:custGeom>
              <a:avLst/>
              <a:gdLst>
                <a:gd name="connsiteX0" fmla="*/ 66509 w 270000"/>
                <a:gd name="connsiteY0" fmla="*/ 501475 h 501475"/>
                <a:gd name="connsiteX1" fmla="*/ 59520 w 270000"/>
                <a:gd name="connsiteY1" fmla="*/ 493888 h 501475"/>
                <a:gd name="connsiteX2" fmla="*/ 0 w 270000"/>
                <a:gd name="connsiteY2" fmla="*/ 270000 h 501475"/>
                <a:gd name="connsiteX3" fmla="*/ 135000 w 270000"/>
                <a:gd name="connsiteY3" fmla="*/ 0 h 501475"/>
                <a:gd name="connsiteX4" fmla="*/ 270000 w 270000"/>
                <a:gd name="connsiteY4" fmla="*/ 270000 h 501475"/>
                <a:gd name="connsiteX5" fmla="*/ 266858 w 270000"/>
                <a:gd name="connsiteY5" fmla="*/ 301126 h 501475"/>
                <a:gd name="connsiteX6" fmla="*/ 144422 w 270000"/>
                <a:gd name="connsiteY6" fmla="*/ 423562 h 50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000" h="501475">
                  <a:moveTo>
                    <a:pt x="66509" y="501475"/>
                  </a:moveTo>
                  <a:lnTo>
                    <a:pt x="59520" y="493888"/>
                  </a:lnTo>
                  <a:cubicBezTo>
                    <a:pt x="23610" y="445367"/>
                    <a:pt x="0" y="363198"/>
                    <a:pt x="0" y="270000"/>
                  </a:cubicBezTo>
                  <a:cubicBezTo>
                    <a:pt x="0" y="120883"/>
                    <a:pt x="60442" y="0"/>
                    <a:pt x="135000" y="0"/>
                  </a:cubicBezTo>
                  <a:cubicBezTo>
                    <a:pt x="209558" y="0"/>
                    <a:pt x="270000" y="120883"/>
                    <a:pt x="270000" y="270000"/>
                  </a:cubicBezTo>
                  <a:lnTo>
                    <a:pt x="266858" y="301126"/>
                  </a:lnTo>
                  <a:lnTo>
                    <a:pt x="144422" y="423562"/>
                  </a:lnTo>
                  <a:close/>
                </a:path>
              </a:pathLst>
            </a:cu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2" name="Oval 31">
            <a:extLst>
              <a:ext uri="{FF2B5EF4-FFF2-40B4-BE49-F238E27FC236}">
                <a16:creationId xmlns:a16="http://schemas.microsoft.com/office/drawing/2014/main" id="{F77FE770-280D-4DDD-96A8-7FD8E9BC3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6566" y="91366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descr="A kitten wearing a chef hat and holding a spoon&#10;&#10;Description automatically generated">
            <a:extLst>
              <a:ext uri="{FF2B5EF4-FFF2-40B4-BE49-F238E27FC236}">
                <a16:creationId xmlns:a16="http://schemas.microsoft.com/office/drawing/2014/main" id="{10B8757E-E013-9A47-B4F4-FFFCBF858C00}"/>
              </a:ext>
            </a:extLst>
          </p:cNvPr>
          <p:cNvPicPr>
            <a:picLocks noChangeAspect="1"/>
          </p:cNvPicPr>
          <p:nvPr/>
        </p:nvPicPr>
        <p:blipFill>
          <a:blip r:embed="rId2"/>
          <a:srcRect t="16502" r="-1" b="-1"/>
          <a:stretch/>
        </p:blipFill>
        <p:spPr>
          <a:xfrm>
            <a:off x="3797859" y="992943"/>
            <a:ext cx="3294502" cy="2750850"/>
          </a:xfrm>
          <a:custGeom>
            <a:avLst/>
            <a:gdLst/>
            <a:ahLst/>
            <a:cxnLst/>
            <a:rect l="l" t="t" r="r" b="b"/>
            <a:pathLst>
              <a:path w="7090239" h="2734921">
                <a:moveTo>
                  <a:pt x="0" y="0"/>
                </a:moveTo>
                <a:lnTo>
                  <a:pt x="7090239" y="0"/>
                </a:lnTo>
                <a:lnTo>
                  <a:pt x="7090239" y="2734921"/>
                </a:lnTo>
                <a:lnTo>
                  <a:pt x="0" y="2734921"/>
                </a:lnTo>
                <a:close/>
              </a:path>
            </a:pathLst>
          </a:custGeom>
        </p:spPr>
      </p:pic>
      <p:pic>
        <p:nvPicPr>
          <p:cNvPr id="5" name="Content Placeholder 4" descr="A diagram of a software development process&#10;&#10;Description automatically generated">
            <a:extLst>
              <a:ext uri="{FF2B5EF4-FFF2-40B4-BE49-F238E27FC236}">
                <a16:creationId xmlns:a16="http://schemas.microsoft.com/office/drawing/2014/main" id="{ADB5C670-F8D5-E9F4-3CAF-A5B84A0189FB}"/>
              </a:ext>
            </a:extLst>
          </p:cNvPr>
          <p:cNvPicPr>
            <a:picLocks noGrp="1" noChangeAspect="1"/>
          </p:cNvPicPr>
          <p:nvPr>
            <p:ph idx="1"/>
          </p:nvPr>
        </p:nvPicPr>
        <p:blipFill>
          <a:blip r:embed="rId3"/>
          <a:stretch>
            <a:fillRect/>
          </a:stretch>
        </p:blipFill>
        <p:spPr>
          <a:xfrm>
            <a:off x="2160802" y="3743793"/>
            <a:ext cx="7090239" cy="2375229"/>
          </a:xfrm>
          <a:custGeom>
            <a:avLst/>
            <a:gdLst/>
            <a:ahLst/>
            <a:cxnLst/>
            <a:rect l="l" t="t" r="r" b="b"/>
            <a:pathLst>
              <a:path w="7090239" h="2734921">
                <a:moveTo>
                  <a:pt x="0" y="0"/>
                </a:moveTo>
                <a:lnTo>
                  <a:pt x="7090239" y="0"/>
                </a:lnTo>
                <a:lnTo>
                  <a:pt x="7090239" y="2734921"/>
                </a:lnTo>
                <a:lnTo>
                  <a:pt x="0" y="2734921"/>
                </a:lnTo>
                <a:close/>
              </a:path>
            </a:pathLst>
          </a:custGeom>
        </p:spPr>
      </p:pic>
      <p:sp>
        <p:nvSpPr>
          <p:cNvPr id="34" name="Freeform: Shape 33">
            <a:extLst>
              <a:ext uri="{FF2B5EF4-FFF2-40B4-BE49-F238E27FC236}">
                <a16:creationId xmlns:a16="http://schemas.microsoft.com/office/drawing/2014/main" id="{63437291-597B-452C-9CD1-AAA2D823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8914626" y="5988981"/>
            <a:ext cx="1564187" cy="926985"/>
          </a:xfrm>
          <a:custGeom>
            <a:avLst/>
            <a:gdLst>
              <a:gd name="connsiteX0" fmla="*/ 1292680 w 1564187"/>
              <a:gd name="connsiteY0" fmla="*/ 271508 h 926985"/>
              <a:gd name="connsiteX1" fmla="*/ 1564187 w 1564187"/>
              <a:gd name="connsiteY1" fmla="*/ 926985 h 926985"/>
              <a:gd name="connsiteX2" fmla="*/ 1100694 w 1564187"/>
              <a:gd name="connsiteY2" fmla="*/ 926985 h 926985"/>
              <a:gd name="connsiteX3" fmla="*/ 637203 w 1564187"/>
              <a:gd name="connsiteY3" fmla="*/ 463493 h 926985"/>
              <a:gd name="connsiteX4" fmla="*/ 378060 w 1564187"/>
              <a:gd name="connsiteY4" fmla="*/ 542650 h 926985"/>
              <a:gd name="connsiteX5" fmla="*/ 328577 w 1564187"/>
              <a:gd name="connsiteY5" fmla="*/ 583476 h 926985"/>
              <a:gd name="connsiteX6" fmla="*/ 0 w 1564187"/>
              <a:gd name="connsiteY6" fmla="*/ 254899 h 926985"/>
              <a:gd name="connsiteX7" fmla="*/ 47554 w 1564187"/>
              <a:gd name="connsiteY7" fmla="*/ 211679 h 926985"/>
              <a:gd name="connsiteX8" fmla="*/ 637203 w 1564187"/>
              <a:gd name="connsiteY8" fmla="*/ 0 h 926985"/>
              <a:gd name="connsiteX9" fmla="*/ 1292680 w 1564187"/>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187" h="926985">
                <a:moveTo>
                  <a:pt x="1292680" y="271508"/>
                </a:moveTo>
                <a:cubicBezTo>
                  <a:pt x="1460431" y="439259"/>
                  <a:pt x="1564187" y="671005"/>
                  <a:pt x="1564187" y="926985"/>
                </a:cubicBezTo>
                <a:lnTo>
                  <a:pt x="1100694" y="926985"/>
                </a:lnTo>
                <a:cubicBezTo>
                  <a:pt x="1100694" y="671005"/>
                  <a:pt x="893182" y="463493"/>
                  <a:pt x="637203" y="463493"/>
                </a:cubicBezTo>
                <a:cubicBezTo>
                  <a:pt x="541210" y="463493"/>
                  <a:pt x="452034" y="492674"/>
                  <a:pt x="378060" y="542650"/>
                </a:cubicBezTo>
                <a:lnTo>
                  <a:pt x="328577" y="583476"/>
                </a:lnTo>
                <a:lnTo>
                  <a:pt x="0" y="254899"/>
                </a:lnTo>
                <a:lnTo>
                  <a:pt x="47554" y="211679"/>
                </a:lnTo>
                <a:cubicBezTo>
                  <a:pt x="207792" y="79438"/>
                  <a:pt x="413221" y="0"/>
                  <a:pt x="637203" y="0"/>
                </a:cubicBezTo>
                <a:cubicBezTo>
                  <a:pt x="893182" y="0"/>
                  <a:pt x="1124928" y="103757"/>
                  <a:pt x="1292680"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6" name="Freeform: Shape 35">
            <a:extLst>
              <a:ext uri="{FF2B5EF4-FFF2-40B4-BE49-F238E27FC236}">
                <a16:creationId xmlns:a16="http://schemas.microsoft.com/office/drawing/2014/main" id="{CF07E0C9-4EB6-4A7B-809B-0C5C5E213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9006442" y="5981236"/>
            <a:ext cx="1534673" cy="1042921"/>
          </a:xfrm>
          <a:custGeom>
            <a:avLst/>
            <a:gdLst>
              <a:gd name="connsiteX0" fmla="*/ 1197337 w 1534673"/>
              <a:gd name="connsiteY0" fmla="*/ 238153 h 1042921"/>
              <a:gd name="connsiteX1" fmla="*/ 1534673 w 1534673"/>
              <a:gd name="connsiteY1" fmla="*/ 1042921 h 1042921"/>
              <a:gd name="connsiteX2" fmla="*/ 1071180 w 1534673"/>
              <a:gd name="connsiteY2" fmla="*/ 1042921 h 1042921"/>
              <a:gd name="connsiteX3" fmla="*/ 607688 w 1534673"/>
              <a:gd name="connsiteY3" fmla="*/ 521461 h 1042921"/>
              <a:gd name="connsiteX4" fmla="*/ 427277 w 1534673"/>
              <a:gd name="connsiteY4" fmla="*/ 562440 h 1042921"/>
              <a:gd name="connsiteX5" fmla="*/ 351882 w 1534673"/>
              <a:gd name="connsiteY5" fmla="*/ 608481 h 1042921"/>
              <a:gd name="connsiteX6" fmla="*/ 0 w 1534673"/>
              <a:gd name="connsiteY6" fmla="*/ 256600 h 1042921"/>
              <a:gd name="connsiteX7" fmla="*/ 18040 w 1534673"/>
              <a:gd name="connsiteY7" fmla="*/ 238152 h 1042921"/>
              <a:gd name="connsiteX8" fmla="*/ 607688 w 1534673"/>
              <a:gd name="connsiteY8" fmla="*/ 0 h 1042921"/>
              <a:gd name="connsiteX9" fmla="*/ 1197337 w 1534673"/>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4673" h="1042921">
                <a:moveTo>
                  <a:pt x="1197337" y="238153"/>
                </a:moveTo>
                <a:cubicBezTo>
                  <a:pt x="1403356" y="429440"/>
                  <a:pt x="1534673" y="718927"/>
                  <a:pt x="1534673" y="1042921"/>
                </a:cubicBezTo>
                <a:lnTo>
                  <a:pt x="1071180" y="1042921"/>
                </a:lnTo>
                <a:cubicBezTo>
                  <a:pt x="1071180" y="754926"/>
                  <a:pt x="863668" y="521461"/>
                  <a:pt x="607688" y="521461"/>
                </a:cubicBezTo>
                <a:cubicBezTo>
                  <a:pt x="543694" y="521461"/>
                  <a:pt x="482728" y="536052"/>
                  <a:pt x="427277" y="562440"/>
                </a:cubicBezTo>
                <a:lnTo>
                  <a:pt x="351882" y="608481"/>
                </a:lnTo>
                <a:lnTo>
                  <a:pt x="0" y="256600"/>
                </a:lnTo>
                <a:lnTo>
                  <a:pt x="18040" y="238152"/>
                </a:lnTo>
                <a:cubicBezTo>
                  <a:pt x="178278" y="89374"/>
                  <a:pt x="383706" y="0"/>
                  <a:pt x="607688" y="0"/>
                </a:cubicBezTo>
                <a:cubicBezTo>
                  <a:pt x="831670" y="0"/>
                  <a:pt x="1037099" y="89374"/>
                  <a:pt x="1197337"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8" name="Oval 37">
            <a:extLst>
              <a:ext uri="{FF2B5EF4-FFF2-40B4-BE49-F238E27FC236}">
                <a16:creationId xmlns:a16="http://schemas.microsoft.com/office/drawing/2014/main" id="{6D5AEBCB-3691-4336-A5FB-0B0991ADA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360438" y="6160328"/>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0582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utomated-testing-best-practices">
            <a:extLst>
              <a:ext uri="{FF2B5EF4-FFF2-40B4-BE49-F238E27FC236}">
                <a16:creationId xmlns:a16="http://schemas.microsoft.com/office/drawing/2014/main" id="{C2240ABD-F0E4-6FCB-30AF-9DDF62028288}"/>
              </a:ext>
            </a:extLst>
          </p:cNvPr>
          <p:cNvPicPr>
            <a:picLocks noGrp="1" noChangeAspect="1"/>
          </p:cNvPicPr>
          <p:nvPr>
            <p:ph idx="1"/>
          </p:nvPr>
        </p:nvPicPr>
        <p:blipFill>
          <a:blip r:embed="rId2"/>
          <a:stretch>
            <a:fillRect/>
          </a:stretch>
        </p:blipFill>
        <p:spPr>
          <a:xfrm>
            <a:off x="10541" y="-4452"/>
            <a:ext cx="12175937" cy="3652731"/>
          </a:xfrm>
        </p:spPr>
      </p:pic>
      <p:sp>
        <p:nvSpPr>
          <p:cNvPr id="5" name="TextBox 4">
            <a:extLst>
              <a:ext uri="{FF2B5EF4-FFF2-40B4-BE49-F238E27FC236}">
                <a16:creationId xmlns:a16="http://schemas.microsoft.com/office/drawing/2014/main" id="{B37EC11C-FE60-6C47-A7C7-80573A9B6330}"/>
              </a:ext>
            </a:extLst>
          </p:cNvPr>
          <p:cNvSpPr txBox="1"/>
          <p:nvPr/>
        </p:nvSpPr>
        <p:spPr>
          <a:xfrm>
            <a:off x="-2879" y="3759871"/>
            <a:ext cx="121756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a:t>The Practice of running automated tests as part of the software delivery pipeline.</a:t>
            </a:r>
          </a:p>
        </p:txBody>
      </p:sp>
      <p:sp>
        <p:nvSpPr>
          <p:cNvPr id="2" name="Title 1">
            <a:extLst>
              <a:ext uri="{FF2B5EF4-FFF2-40B4-BE49-F238E27FC236}">
                <a16:creationId xmlns:a16="http://schemas.microsoft.com/office/drawing/2014/main" id="{FF187C4B-6643-F6A4-DDB2-AE053FA0A8BF}"/>
              </a:ext>
            </a:extLst>
          </p:cNvPr>
          <p:cNvSpPr>
            <a:spLocks noGrp="1"/>
          </p:cNvSpPr>
          <p:nvPr>
            <p:ph type="title"/>
          </p:nvPr>
        </p:nvSpPr>
        <p:spPr>
          <a:xfrm>
            <a:off x="278719" y="908503"/>
            <a:ext cx="5536731" cy="801914"/>
          </a:xfrm>
        </p:spPr>
        <p:txBody>
          <a:bodyPr>
            <a:normAutofit fontScale="90000"/>
          </a:bodyPr>
          <a:lstStyle/>
          <a:p>
            <a:r>
              <a:rPr lang="en-US" b="1">
                <a:solidFill>
                  <a:schemeClr val="bg1"/>
                </a:solidFill>
              </a:rPr>
              <a:t>Continuous Testing</a:t>
            </a:r>
          </a:p>
        </p:txBody>
      </p:sp>
      <p:sp>
        <p:nvSpPr>
          <p:cNvPr id="6" name="TextBox 5">
            <a:extLst>
              <a:ext uri="{FF2B5EF4-FFF2-40B4-BE49-F238E27FC236}">
                <a16:creationId xmlns:a16="http://schemas.microsoft.com/office/drawing/2014/main" id="{D907BBEE-0C08-AA8D-1716-DFF05CABB09D}"/>
              </a:ext>
            </a:extLst>
          </p:cNvPr>
          <p:cNvSpPr txBox="1"/>
          <p:nvPr/>
        </p:nvSpPr>
        <p:spPr>
          <a:xfrm>
            <a:off x="-5126" y="4301830"/>
            <a:ext cx="121647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a:t>Types of Tests</a:t>
            </a:r>
          </a:p>
          <a:p>
            <a:pPr marL="742950" lvl="1" indent="-285750">
              <a:buFont typeface="Courier New"/>
              <a:buChar char="o"/>
            </a:pPr>
            <a:r>
              <a:rPr lang="en-US"/>
              <a:t>Unit Test: Tests individual pieces of code, like functions or classes</a:t>
            </a:r>
          </a:p>
          <a:p>
            <a:pPr marL="742950" lvl="1" indent="-285750">
              <a:buFont typeface="Courier New"/>
              <a:buChar char="o"/>
            </a:pPr>
            <a:r>
              <a:rPr lang="en-US"/>
              <a:t>Integration Test: Assesses the interactions between modules to check if they work together</a:t>
            </a:r>
          </a:p>
          <a:p>
            <a:pPr marL="742950" lvl="1" indent="-285750">
              <a:buFont typeface="Courier New"/>
              <a:buChar char="o"/>
            </a:pPr>
            <a:r>
              <a:rPr lang="en-US"/>
              <a:t>End-to-End Test: Simulates the user's journey from start to end of the application</a:t>
            </a:r>
          </a:p>
        </p:txBody>
      </p:sp>
      <p:sp>
        <p:nvSpPr>
          <p:cNvPr id="3" name="TextBox 2">
            <a:extLst>
              <a:ext uri="{FF2B5EF4-FFF2-40B4-BE49-F238E27FC236}">
                <a16:creationId xmlns:a16="http://schemas.microsoft.com/office/drawing/2014/main" id="{52DCE8F0-3508-7E83-23F3-83759636CC3C}"/>
              </a:ext>
            </a:extLst>
          </p:cNvPr>
          <p:cNvSpPr txBox="1"/>
          <p:nvPr/>
        </p:nvSpPr>
        <p:spPr>
          <a:xfrm>
            <a:off x="26426" y="5493343"/>
            <a:ext cx="1212218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Calibri"/>
              <a:buChar char="-"/>
            </a:pPr>
            <a:r>
              <a:rPr lang="en-US"/>
              <a:t>Benefits</a:t>
            </a:r>
          </a:p>
          <a:p>
            <a:pPr marL="742950" lvl="1" indent="-285750">
              <a:buFont typeface="Courier New"/>
              <a:buChar char="o"/>
            </a:pPr>
            <a:r>
              <a:rPr lang="en-US"/>
              <a:t>Reduces risks by catching bugs early</a:t>
            </a:r>
          </a:p>
          <a:p>
            <a:pPr marL="742950" lvl="1" indent="-285750">
              <a:buFont typeface="Courier New"/>
              <a:buChar char="o"/>
            </a:pPr>
            <a:r>
              <a:rPr lang="en-US"/>
              <a:t>Faster development by giving constant and consistent feedback</a:t>
            </a:r>
          </a:p>
          <a:p>
            <a:pPr marL="742950" lvl="1" indent="-285750">
              <a:buFont typeface="Courier New"/>
              <a:buChar char="o"/>
            </a:pPr>
            <a:r>
              <a:rPr lang="en-US"/>
              <a:t>Improved reliability since you are testing before publishing</a:t>
            </a:r>
          </a:p>
        </p:txBody>
      </p:sp>
    </p:spTree>
    <p:extLst>
      <p:ext uri="{BB962C8B-B14F-4D97-AF65-F5344CB8AC3E}">
        <p14:creationId xmlns:p14="http://schemas.microsoft.com/office/powerpoint/2010/main" val="1585914029"/>
      </p:ext>
    </p:extLst>
  </p:cSld>
  <p:clrMapOvr>
    <a:masterClrMapping/>
  </p:clrMapOvr>
</p:sld>
</file>

<file path=ppt/theme/theme1.xml><?xml version="1.0" encoding="utf-8"?>
<a:theme xmlns:a="http://schemas.openxmlformats.org/drawingml/2006/main" name="3DFloatVTI">
  <a:themeElements>
    <a:clrScheme name="AnalogousFromDarkSeedLeftStep">
      <a:dk1>
        <a:srgbClr val="000000"/>
      </a:dk1>
      <a:lt1>
        <a:srgbClr val="FFFFFF"/>
      </a:lt1>
      <a:dk2>
        <a:srgbClr val="1B302C"/>
      </a:dk2>
      <a:lt2>
        <a:srgbClr val="F3F3F0"/>
      </a:lt2>
      <a:accent1>
        <a:srgbClr val="4F45CD"/>
      </a:accent1>
      <a:accent2>
        <a:srgbClr val="3261BB"/>
      </a:accent2>
      <a:accent3>
        <a:srgbClr val="43ACCC"/>
      </a:accent3>
      <a:accent4>
        <a:srgbClr val="32BBA2"/>
      </a:accent4>
      <a:accent5>
        <a:srgbClr val="41C476"/>
      </a:accent5>
      <a:accent6>
        <a:srgbClr val="33BB32"/>
      </a:accent6>
      <a:hlink>
        <a:srgbClr val="349E71"/>
      </a:hlink>
      <a:folHlink>
        <a:srgbClr val="7F7F7F"/>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emplate>office theme</Template>
  <TotalTime>89</TotalTime>
  <Words>1144</Words>
  <Application>Microsoft Office PowerPoint</Application>
  <PresentationFormat>Widescreen</PresentationFormat>
  <Paragraphs>99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Avenir Next LT Pro</vt:lpstr>
      <vt:lpstr>Calibri</vt:lpstr>
      <vt:lpstr>Consolas</vt:lpstr>
      <vt:lpstr>Courier New</vt:lpstr>
      <vt:lpstr>Wingdings</vt:lpstr>
      <vt:lpstr>3DFloatVTI</vt:lpstr>
      <vt:lpstr>CI/CD</vt:lpstr>
      <vt:lpstr>What is it?</vt:lpstr>
      <vt:lpstr>Continuous Integration </vt:lpstr>
      <vt:lpstr>The inner mechanism </vt:lpstr>
      <vt:lpstr>Action</vt:lpstr>
      <vt:lpstr>What is CD</vt:lpstr>
      <vt:lpstr>Continuous Delivery vs Continuous Deployment </vt:lpstr>
      <vt:lpstr>PowerPoint Presentation</vt:lpstr>
      <vt:lpstr>Continuous Testing</vt:lpstr>
      <vt:lpstr>CI/CD Pipeline</vt:lpstr>
      <vt:lpstr>CI/CD Tools</vt:lpstr>
      <vt:lpstr>Jenkins Example</vt:lpstr>
      <vt:lpstr>GitHub Actions Example</vt:lpstr>
      <vt:lpstr>GitHub Actions Example Workflow</vt:lpstr>
      <vt:lpstr>Work Cited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Emilio Huerta</dc:creator>
  <cp:lastModifiedBy>Huerta Mejia, Emilio Angel</cp:lastModifiedBy>
  <cp:revision>1</cp:revision>
  <dcterms:created xsi:type="dcterms:W3CDTF">2024-10-25T22:49:28Z</dcterms:created>
  <dcterms:modified xsi:type="dcterms:W3CDTF">2024-10-30T16:26:31Z</dcterms:modified>
</cp:coreProperties>
</file>